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svg" ContentType="image/svg+xml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dMasterIdLst>
    <p:sldMasterId id="2147483648" r:id="rId5"/>
    <p:sldMasterId id="214748364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</p:sldIdLst>
  <p:sldSz cx="9144000" cy="6858000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bg1"/>
        </a:solidFill>
        <a:effectLst/>
        <a:latin typeface="Arial" pitchFamily="2" charset="0"/>
        <a:ea typeface="Arial" pitchFamily="2" charset="0"/>
        <a:cs typeface="Arial" pitchFamily="2" charset="0"/>
      </a:defRPr>
    </a:lvl1pPr>
    <a:lvl2pPr marL="742950" marR="0" indent="-28575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bg1"/>
        </a:solidFill>
        <a:effectLst/>
        <a:latin typeface="Arial" pitchFamily="2" charset="0"/>
        <a:ea typeface="Arial" pitchFamily="2" charset="0"/>
        <a:cs typeface="Arial" pitchFamily="2" charset="0"/>
      </a:defRPr>
    </a:lvl2pPr>
    <a:lvl3pPr marL="1143000" marR="0" indent="-22860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bg1"/>
        </a:solidFill>
        <a:effectLst/>
        <a:latin typeface="Arial" pitchFamily="2" charset="0"/>
        <a:ea typeface="Arial" pitchFamily="2" charset="0"/>
        <a:cs typeface="Arial" pitchFamily="2" charset="0"/>
      </a:defRPr>
    </a:lvl3pPr>
    <a:lvl4pPr marL="1600200" marR="0" indent="-22860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bg1"/>
        </a:solidFill>
        <a:effectLst/>
        <a:latin typeface="Arial" pitchFamily="2" charset="0"/>
        <a:ea typeface="Arial" pitchFamily="2" charset="0"/>
        <a:cs typeface="Arial" pitchFamily="2" charset="0"/>
      </a:defRPr>
    </a:lvl4pPr>
    <a:lvl5pPr marL="2057400" marR="0" indent="-22860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bg1"/>
        </a:solidFill>
        <a:effectLst/>
        <a:latin typeface="Arial" pitchFamily="2" charset="0"/>
        <a:ea typeface="Arial" pitchFamily="2" charset="0"/>
        <a:cs typeface="Arial" pitchFamily="2" charset="0"/>
      </a:defRPr>
    </a:lvl5pPr>
  </p:defaultTextStyle>
</p:presentation>
</file>

<file path=ppt/presProps.xml><?xml version="1.0" encoding="utf-8"?>
<p:presentation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howPr showNarration="1">
    <p:penClr>
      <a:schemeClr val="tx1"/>
    </p:penClr>
  </p:showPr>
  <p:extLst>
    <p:ext uri="smNativeData">
      <pr:smAppRevision xmlns:pr="smNativeData" xmlns="smNativeData" dt="1315496239" val="1030" rev64="64" revOS="4"/>
      <pr:smFileRevision xmlns:pr="smNativeData" xmlns="smNativeData" dt="1315496239" val="101"/>
      <pr:guideOptions xmlns:pr="smNativeData" xmlns="smNativeData" dt="1315496239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ideViewPr>
    <p:cSldViewPr>
      <p:cViewPr varScale="1">
        <p:scale>
          <a:sx n="99" d="100"/>
          <a:sy n="99" d="100"/>
        </p:scale>
        <p:origin x="1136" y="211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6" d="100"/>
        <a:sy n="26" d="100"/>
      </p:scale>
      <p:origin x="0" y="0"/>
    </p:cViewPr>
  </p:sorterViewPr>
  <p:notesViewPr>
    <p:cSldViewPr>
      <p:cViewPr>
        <p:scale>
          <a:sx n="99" d="100"/>
          <a:sy n="99" d="100"/>
        </p:scale>
        <p:origin x="1136" y="211"/>
      </p:cViewPr>
      <p:guideLst x="0" y="0">
        <p:guide orient="horz" pos="2880"/>
        <p:guide pos="2160"/>
      </p:guideLst>
    </p:cSldViewPr>
  </p:notesViewPr>
  <p:gridSpacing cx="73477120" cy="7347712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EcEAAAAAAAARwQAABAAAAAmAAAACAAAAP//////////MAAAABQAAAAAAAAAAAD//wAAAQAAAP//AAABAA=="/>
              </a:ext>
            </a:extLst>
          </p:cNvSpPr>
          <p:nvPr>
            <p:ph type="sldImg"/>
          </p:nvPr>
        </p:nvSpPr>
        <p:spPr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</p:spPr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2JQAABjQAABAAAAAmAAAACAAAAP//////////MAAAABQAAAAAAAAAAAD//wAAAQAAAP//AAABAA=="/>
              </a:ext>
            </a:extLst>
          </p:cNvSpPr>
          <p:nvPr>
            <p:ph type="body"/>
          </p:nvPr>
        </p:nvSpPr>
        <p:spPr>
          <a:xfrm>
            <a:off x="685800" y="4343400"/>
            <a:ext cx="5485130" cy="41135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rgbClr val="000000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1pPr>
    <a:lvl2pPr marL="742950" marR="0" indent="-28575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rgbClr val="000000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2pPr>
    <a:lvl3pPr marL="1143000" marR="0" indent="-22860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rgbClr val="000000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3pPr>
    <a:lvl4pPr marL="1600200" marR="0" indent="-22860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rgbClr val="000000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4pPr>
    <a:lvl5pPr marL="2057400" marR="0" indent="-22860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rgbClr val="000000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5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0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8AAP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3/2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9r9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2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9r9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/5/c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3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/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4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/a/c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3/2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5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3/2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6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IE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7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8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19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0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qZmZ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2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3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I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4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5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js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6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7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8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29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QC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AE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0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rDQq0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jp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2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3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4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5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6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7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js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8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39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9r9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3/2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0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jp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I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2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3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4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5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js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6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7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qZmZ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8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49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ERA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/Y+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9r9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50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5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52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I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53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54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jp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55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P3/2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7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EAOWM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8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9r9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notesSlides/notesSlide9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 noChangeArrowheads="1"/>
            <a:extLst>
              <a:ext uri="smNativeData">
                <pr:smNativeData xmlns:pr="smNativeData" xmlns="smNativeData" val="SMDATA_16_L+FoThMAAAAlAAAAEgAAAA0AAAAAkAAAAEgAAACQAAAASAAAAAAAAAABAAAAAAAAAAEAAABQAAAAAAAAAAAA4D8AAAAAAADg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Pv/2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EcEAAAoIwAAXxkAABAAAAAmAAAACAAAALwQAACXAgAAMAAAABQAAAAAAAAAAAD//wAAAQAAAP//AAABAA=="/>
              </a:ext>
            </a:extLst>
          </p:cNvSpPr>
          <p:nvPr>
            <p:ph type="sldImg"/>
          </p:nvPr>
        </p:nvSpPr>
        <p:spPr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3" name="Rectangle 2"/>
          <p:cNvSpPr txBox="1">
            <a:spLocks noGrp="1" noChangeArrowheads="1"/>
            <a:extLst>
              <a:ext uri="smNativeData">
                <pr:smNativeData xmlns:pr="smNativeData" xmlns="smNativeData" val="SMDATA_16_L+FoThMAAAAlAAAAEgAAAA0AAAAAAAAAAAAAAAAAAAAAA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gAAAmAAAACAAAALwQAAABAAAAMAAAABQAAAAAAAAAAAD//wAAAQAAAP//AAABAA=="/>
              </a:ext>
            </a:extLst>
          </p:cNvSpPr>
          <p:nvPr>
            <p:ph type="body" idx="1"/>
          </p:nvPr>
        </p:nvSpPr>
        <p:spPr>
          <a:noFill/>
        </p:spPr>
        <p:txBody>
          <a:bodyPr vert="horz" wrap="none" lIns="0" tIns="0" rIns="0" bIns="0" numCol="1" spcCol="215900" anchor="ctr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oNAAAINAAAJhYAAAAAAAAmAAAACAAAAIEAAAAAAAAAMAAAABQAAAAAAAAAAAD//wAAAQAAAP//AAABAA=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 vert="horz" wrap="square" lIns="90170" tIns="46990" rIns="90170" bIns="4699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AAAAAAmAAAACAAAAAEAAAAAAAAAMAAAABQAAAAAAAAAAAD//wAAAQAAAP//AAABAA=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HAmAAAmFA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BZS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BUAAHAmAACuJw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A8f4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CkAAHAmAAAKNQ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2B21-6FD0-1FDD-9EF2-998865BC68CC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NwY0I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Nb9//96LgAAx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EALAACOMwAAviEAABAAAAAmAAAACAAAAAIAAAAAAAAAMAAAABQAAAAAAAAAAAD//wAAAQAAAP//AAABAA=="/>
              </a:ext>
            </a:extLst>
          </p:cNvSpPr>
          <p:nvPr>
            <p:ph idx="1"/>
          </p:nvPr>
        </p:nvSpPr>
        <p:spPr/>
        <p:txBody>
          <a:bodyPr vert="vert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HAmAAAmFA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BUAAHAmAACuJw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CkAAHAmAAAKNQ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621B-55D0-1F94-9EF2-A3C12CBC68F6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itleAnd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LABAABwNQAAsCUAAAAAAAAmAAAACAAAAAMAAAAAAAAAMAAAABQAAAAAAAAAAAD//wAAAQAAAP//AAABAA=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DYJwAAsCUAABAAAAAmAAAACAAAAAMAAAAAAAAAMAAAABQAAAAAAAAAAAD//wAAAQAAAP//AAABAA=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HAmAAAmFA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BUAAHAmAACuJw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CkAAHAmAAAKNQ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4B2D-63D0-1FBD-9EF2-95E805BC68C0}" type="slidenum">
              <a:t/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oNAAAINAAAJhYAAAAAAAAmAAAACAAAAIEAAAAAAAAAMAAAABQAAAAAAAAAAAD//wAAAQAAAP//AAABAA=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 vert="horz" wrap="square" lIns="90170" tIns="46990" rIns="90170" bIns="4699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xmlns="smNativeData" val="SMDATA_16_L+FoThMAAAAlAAAAZAAAAA8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AAAAAAmAAAACAAAAAEAAAAAAAAAMAAAABQAAAAAAAAAAAD//wAAAQAAAP//AAABAA=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HAmAADuDw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GJQ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MK62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HAmAAAGNA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2972-3CD0-1FDF-9EF2-CA8A67BC689F}" type="slidenum">
              <a:t/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EwJAADOLwAARhc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0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OAJAABuNQAAtSUAABAAAAAmAAAACAAAAAAAAAAAAAAAMAAAABQAAAAAAAAAAAD//wAAAQAAAP//AAABAA=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HAmAADuDw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GJQ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HAmAAAGNA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3F98-D6D0-1FC9-9EF2-209C71BC6875}" type="slidenum">
              <a:t/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secHead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AAAAAAmAAAACAAAAIEAAAAAAAAAMAAAABQAAAAAAAAAAAD//wAAAQAAAP//AAABAA=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0AAAAAAAAAAAAAAAAAAAAAA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ERAABCNAAAHBsAABAAAAAmAAAACAAAAIEAAAAAAAAAMAAAABQAAAAAAAAAAAD//wAAAQAAAP//AAABAA=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HAmAADuDw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GJQ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HAmAAAGNA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0A33-7DD0-1FFC-9EF2-8BA944BC68DE}" type="slidenum">
              <a:t/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ColTx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EwJAADOLwAARhc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2"/>
          <p:cNvSpPr>
            <a:spLocks noGrp="1" noChangeArrowheads="1"/>
            <a:extLst>
              <a:ext uri="smNativeData">
                <pr:smNativeData xmlns:pr="smNativeData" xmlns="smNativeData" val="SMDATA_16_L+FoThMAAAAlAAAAZAAAAA0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sCUAABAAAAAmAAAACAAAAAEAAAAAAAAAMAAAABQAAAAAAAAAAAD//wAAAQAAAP//AAABAA=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8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sCUAAAAAAAAmAAAACAAAAAEAAAAAAAAAMAAAABQAAAAAAAAAAAD//wAAAQAAAP//AAABAA=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0BCW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HAmAADuDw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GJQ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HAmAAAGNA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7649-07D0-1F80-9EF2-F1D538BC68A4}" type="slidenum">
              <a:t/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TxTwoObj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EwJAADOLwAARhc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3"/>
          <p:cNvSpPr>
            <a:spLocks noGrp="1" noChangeArrowheads="1"/>
            <a:extLst>
              <a:ext uri="smNativeData">
                <pr:smNativeData xmlns:pr="smNativeData" xmlns="smNativeData" val="SMDATA_16_L+FoThMAAAAlAAAAZAAAAA0AAAAAAAAAAAAAAAAAAAAAA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EJAACqGwAAYQ0AABAAAAAmAAAACAAAAIEAAAAAAAAAMAAAABQAAAAAAAAAAAD//wAAAQAAAP//AAABAA=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8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IPeGo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qGwAAsCUAAAAAAAAmAAAACAAAAAEAAAAAAAAAMAAAABQAAAAAAAAAAAD//wAAAQAAAP//AAABAA=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lientext2"/>
          <p:cNvSpPr>
            <a:spLocks noGrp="1" noChangeArrowheads="1"/>
            <a:extLst>
              <a:ext uri="smNativeData">
                <pr:smNativeData xmlns:pr="smNativeData" xmlns="smNativeData" val="SMDATA_16_L+FoThMAAAAlAAAAZAAAAA8AAAAAAAAAAAAAAAAAAAAAA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HEJAABwNQAAYQ0AAAAAAAAmAAAACAAAAIEAAAAAAAAAMAAAABQAAAAAAAAAAAD//wAAAQAAAP//AAABAA=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Folientext4"/>
          <p:cNvSpPr>
            <a:spLocks noGrp="1" noChangeArrowheads="1"/>
            <a:extLst>
              <a:ext uri="smNativeData">
                <pr:smNativeData xmlns:pr="smNativeData" xmlns="smNativeData" val="SMDATA_16_L+FoThMAAAAlAAAAZAAAAA8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GENAABwNQAAsCUAAAAAAAAmAAAACAAAAAEAAAAAAAAAMAAAABQAAAAAAAAAAAD//wAAAQAAAP//AAABAA=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HAmAADuDw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8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GJQ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HAmAAAGNA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363E-70D0-1FC0-9EF2-869578BC68D3}" type="slidenum">
              <a:t/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EwJAADOLwAARhc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HAmAADuDw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GJQ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HAmAAAGNA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03CE-80D0-1FF5-9EF2-76A04DBC6823}" type="slidenum">
              <a:t/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YAd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HAmAADuDw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3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GJQ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HAmAAAGNA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6D50-1ED0-1F9B-9EF2-E8CE23BC68BD}" type="slidenum">
              <a:t/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2"/>
          <p:cNvSpPr>
            <a:spLocks noGrp="1" noChangeArrowheads="1"/>
            <a:extLst>
              <a:ext uri="smNativeData">
                <pr:smNativeData xmlns:pr="smNativeData" xmlns="smNativeData" val="SMDATA_16_L+FoThMAAAAlAAAAZAAAAA0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MAd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BAAAAAmAAAACAAAAAEAAAAAAAAAMAAAABQAAAAAAAAAAAD//wAAAQAAAP//AAABAA=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8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AAAAAAmAAAACAAAAAEAAAAAAAAAMAAAABQAAAAAAAAAAAD//wAAAQAAAP//AAABAA=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IAcw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HAmAADuDw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AZ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GJQ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HAmAAAGNA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39F2-BCD0-1FCF-9EF2-4A9A77BC681F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C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Nb9//96LgAAx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AyS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EALAACOMwAAviEAABAAAAAmAAAACAAAAAAAAAAAAAAAMAAAABQAAAAAAAAAAAD//wAAAQAAAP//AAABAA=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CIS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HAmAAAmFA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BUAAHAmAACuJw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CYS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CkAAHAmAAAKNQ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4057-19D0-1FB6-9EF2-EFE30EBC68BA}" type="slidenum">
              <a:t/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picTx">
  <p:cSld name="Grafik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IgdAADGLAAABCE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2"/>
          <p:cNvSpPr>
            <a:spLocks noGrp="1" noChangeArrowheads="1"/>
            <a:extLst>
              <a:ext uri="smNativeData">
                <pr:smNativeData xmlns:pr="smNativeData" xmlns="smNativeData" val="SMDATA_16_L+FoThMAAAAlAAAAZAAAAA0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MYDAADGLAAAFh0AABAAAAAmAAAACAAAAAEAAAAAAAAAMAAAABQAAAAAAAAAAAD//wAAAQAAAP//AAABAA=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8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AQhAADGLAAA+CUAAAAAAAAmAAAACAAAAAEAAAAAAAAAMAAAABQAAAAAAAAAAAD//wAAAQAAAP//AAABAA=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HAmAADuDw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GJQ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HAmAAAGNA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1F0B-45D0-1FE9-9EF2-B3BC51BC68E6}" type="slidenum">
              <a:t/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EwJAADOLwAARhc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0AAAAAAAAAAAAAAAAAAAAAA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IAd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OAJAABuNQAAtSUAABAAAAAmAAAACAAAAAIAAAAAAAAAMAAAABQAAAAAAAAAAAD//wAAAQAAAP//AAABAA=="/>
              </a:ext>
            </a:extLst>
          </p:cNvSpPr>
          <p:nvPr>
            <p:ph idx="1"/>
          </p:nvPr>
        </p:nvSpPr>
        <p:spPr/>
        <p:txBody>
          <a:bodyPr vert="vert" wrap="square" lIns="0" tIns="0" rIns="0" bIns="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HAmAADuDw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0OG2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GJQ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HAmAAAGNA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0437-79D0-1FF2-9EF2-8FA74ABC68DA}" type="slidenum">
              <a:t/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itleAnd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LABAABwNQAAsCUAAAAAAAAmAAAACAAAAAMAAAAAAAAAMAAAABQAAAAAAAAAAAD//wAAAQAAAP//AAABAA=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0AAAAAAAAAAAAAAAAAAAAAA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DYJwAAsCUAABAAAAAmAAAACAAAAAMAAAAAAAAAMAAAABQAAAAAAAAAAAD//wAAAQAAAP//AAABAA=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0" tIns="0" rIns="0" bIns="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HAmAADuDw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GJQ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jp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HAmAAAGNA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55BA-F4D0-1FA3-9EF2-02F61BBC6857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secHead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M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AAAAAAmAAAACAAAAIEAAAAAAAAAMAAAABQAAAAAAAAAAAD//wAAAQAAAP//AAABAA=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fS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ERAABCNAAAHBsAABAAAAAmAAAACAAAAIEAAAAAAAAAMAAAABQAAAAAAAAAAAD//wAAAQAAAP//AAABAA=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DfT4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HAmAAAmFA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C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BUAAHAmAACuJw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C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CkAAHAmAAAKNQ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519B-D5D0-1FA7-9EF2-23F21FBC6876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ColTx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BFf4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Nb9//96LgAAx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K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sCUAABAAAAAmAAAACAAAAAEAAAAAAAAAMAAAABQAAAAAAAAAAAD//wAAAQAAAP//AAABAA=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Dtyo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sCUAAAAAAAAmAAAACAAAAAEAAAAAAAAAMAAAABQAAAAAAAAAAAD//wAAAQAAAP//AAABAA=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BtS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HAmAAAmFA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BUAAHAmAACuJw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7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CkAAHAmAAAKNQ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7FF2-BCD0-1F89-9EF2-4ADC31BC681F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TxTwoObj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A9S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Nb9//96LgAAx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3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Dtyo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EJAACqGwAAYQ0AABAAAAAmAAAACAAAAIEAAAAAAAAAMAAAABQAAAAAAAAAAAD//wAAAQAAAP//AAABAA=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qGwAAsCUAAAAAAAAmAAAACAAAAAEAAAAAAAAAMAAAABQAAAAAAAAAAAD//wAAAQAAAP//AAABAA=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lientext2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HEJAABwNQAAYQ0AAAAAAAAmAAAACAAAAIEAAAAAAAAAMAAAABQAAAAAAAAAAAD//wAAAQAAAP//AAABAA=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Folientext4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BWS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GENAABwNQAAsCUAAAAAAAAmAAAACAAAAAEAAAAAAAAAMAAAABQAAAAAAAAAAAD//wAAAQAAAP//AAABAA=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HAmAAAmFA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8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BUAAHAmAACuJw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CkAAHAmAAAKNQ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21EA-A4D0-1FD7-9EF2-52826FBC6807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Nb9//96LgAAx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HAmAAAmFA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BUAAHAmAACuJw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CkAAHAmAAAKNQ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7F61-2FD0-1F89-9EF2-D9DC31BC688C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HAmAAAmFA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3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BUAAHAmAACuJw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CkAAHAmAAAKNQ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5104-4AD0-1FA7-9EF2-BCF21FBC68E9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BAAAAAmAAAACAAAAAEAAAAAAAAAMAAAABQAAAAAAAAAAAD//wAAAQAAAP//AAABAA=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AAAAAAmAAAACAAAAAEAAAAAAAAAMAAAABQAAAAAAAAAAAD//wAAAQAAAP//AAABAA=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HAmAAAmFA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BUAAHAmAACuJw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CkAAHAmAAAKNQ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609F-D1D0-1F96-9EF2-27C32EBC6872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picTx">
  <p:cSld name="Grafik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IgdAADGLAAABCE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lientext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MYDAADGLAAAFh0AABAAAAAmAAAACAAAAAEAAAAAAAAAMAAAABQAAAAAAAAAAAD//wAAAQAAAP//AAABAA=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Folientext1"/>
          <p:cNvSpPr>
            <a:spLocks noGrp="1" noChangeArrowheads="1"/>
            <a:extLst>
              <a:ext uri="smNativeData">
                <pr:smNativeData xmlns:pr="smNativeData" xmlns="smNativeData" val="SMDATA_16_L+FoThMAAAAlAAAAZAAAAA8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AQhAADGLAAA+CUAAAAAAAAmAAAACAAAAAEAAAAAAAAAMAAAABQAAAAAAAAAAAD//wAAAQAAAP//AAABAA=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Zeitstempel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HAmAAAmFAAAPik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BUAAHAmAACuJwAAPik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FoliennummerBereich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CkAAHAmAAAKNQAAPik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4A0E02-4CD0-1FF8-9EF2-BAAD40BC68EF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3.xml"/></Relationships>
</file>

<file path=ppt/slideMasters/slideMaster1.xml><?xml version="1.0" encoding="utf-8"?>
<p:sld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 name="Larissa-Desig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extLst>
              <a:ext uri="smNativeData">
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J/f38AgICAA8zMzADAwP8Af39/AAAAAAAAAAAAAAAAAAAAAAAAAAAAIQAAABgAAAAUAAAAAC0AAMECAADTOQAA5wkAABAgAAAmAAAACAAAAP//////////MAAAABQAAAAAAAAAAAD//wAAAQAAAP//AAABAA=="/>
              </a:ext>
            </a:extLst>
          </p:cNvSpPr>
          <p:nvPr/>
        </p:nvSpPr>
        <p:spPr>
          <a:xfrm rot="18420000">
            <a:off x="7776210" y="-13335"/>
            <a:ext cx="1162050" cy="2084705"/>
          </a:xfrm>
          <a:custGeom>
            <a:avLst/>
            <a:gdLst/>
            <a:ahLst/>
            <a:cxnLst/>
            <a:rect l="0" t="0" r="1162050" b="2084705"/>
            <a:pathLst>
              <a:path w="1162050" h="2084705">
                <a:moveTo>
                  <a:pt x="1162050" y="244893"/>
                </a:moveTo>
                <a:lnTo>
                  <a:pt x="1026751" y="45245"/>
                </a:lnTo>
                <a:lnTo>
                  <a:pt x="897056" y="0"/>
                </a:lnTo>
                <a:lnTo>
                  <a:pt x="44032" y="1589827"/>
                </a:lnTo>
                <a:lnTo>
                  <a:pt x="44032" y="1825672"/>
                </a:lnTo>
                <a:lnTo>
                  <a:pt x="0" y="2053598"/>
                </a:lnTo>
                <a:lnTo>
                  <a:pt x="28821" y="2084705"/>
                </a:lnTo>
                <a:lnTo>
                  <a:pt x="176529" y="1897500"/>
                </a:lnTo>
                <a:lnTo>
                  <a:pt x="296217" y="1825672"/>
                </a:lnTo>
                <a:lnTo>
                  <a:pt x="1162050" y="2448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Nb9//96LgAAxgoAABAAAAAmAAAACAAAAP//////////MAAAABQAAAAAAAAAAAD//wAAAQAAAP//AAABAA=="/>
              </a:ext>
            </a:extLst>
          </p:cNvSpPr>
          <p:nvPr>
            <p:ph type="title"/>
          </p:nvPr>
        </p:nvSpPr>
        <p:spPr>
          <a:xfrm>
            <a:off x="685800" y="-351790"/>
            <a:ext cx="6869430" cy="2103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t>Klicken Sie, um das Format des Titeltextes zu bearbeiten</a:t>
            </a:r>
          </a:p>
        </p:txBody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EALAACOMwAAviEAABAAAAAmAAAACAAAAP//////////MAAAABQAAAAAAAAAAAD//wAAAQAAAP//AAABAA=="/>
              </a:ext>
            </a:extLst>
          </p:cNvSpPr>
          <p:nvPr>
            <p:ph type="body" idx="1"/>
          </p:nvPr>
        </p:nvSpPr>
        <p:spPr>
          <a:xfrm>
            <a:off x="685800" y="1828800"/>
            <a:ext cx="7694930" cy="36563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t>Klicken Sie, um die Formate des Gliederungstextes zu bearbeiten</a:t>
            </a:r>
          </a:p>
          <a:p>
            <a:pPr lvl="1"/>
            <a:r>
              <a:t>Zweite Gliederungsebene</a:t>
            </a:r>
          </a:p>
          <a:p>
            <a:pPr lvl="2"/>
            <a:r>
              <a:t>Dritte Gliederungsebene</a:t>
            </a:r>
          </a:p>
          <a:p>
            <a:pPr lvl="3"/>
            <a:r>
              <a:t>Vierte Gliederungsebene</a:t>
            </a:r>
          </a:p>
          <a:p>
            <a:pPr lvl="4"/>
            <a:r>
              <a:t>Fünfte Gliederungsebene</a:t>
            </a:r>
          </a:p>
          <a:p>
            <a:pPr lvl="4"/>
            <a:r>
              <a:t>Sechste Gliederungsebene</a:t>
            </a:r>
          </a:p>
          <a:p>
            <a:pPr lvl="4"/>
            <a:r>
              <a:t>Siebente Gliederungsebene</a:t>
            </a:r>
          </a:p>
          <a:p>
            <a:pPr lvl="4"/>
            <a:r>
              <a:t>Achte Gliederungsebene</a:t>
            </a:r>
          </a:p>
          <a:p>
            <a:pPr lvl="4"/>
            <a:r>
              <a:t>Neunte Gliederungsebene</a:t>
            </a:r>
          </a:p>
        </p:txBody>
      </p:sp>
      <p:sp>
        <p:nvSpPr>
          <p:cNvPr id="5" name="Rectangle 4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HAmAAAmFAAAPikAABAAAAAmAAAACAAAAP//////////MAAAABQAAAAAAAAAAAD//wAAAQAAAP//AAABAA=="/>
              </a:ext>
            </a:extLst>
          </p:cNvSpPr>
          <p:nvPr>
            <p:ph type="dt"/>
          </p:nvPr>
        </p:nvSpPr>
        <p:spPr>
          <a:xfrm>
            <a:off x="1371600" y="6248400"/>
            <a:ext cx="1903730" cy="4559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Calibri" pitchFamily="2" charset="0"/>
                <a:ea typeface="SimSun" pitchFamily="0" charset="0"/>
                <a:cs typeface="Times New Roman" pitchFamily="1" charset="0"/>
              </a:defRPr>
            </a:lvl1pPr>
          </a:lstStyle>
          <a:p>
            <a:pPr/>
          </a:p>
        </p:txBody>
      </p:sp>
      <p:sp>
        <p:nvSpPr>
          <p:cNvPr id="6" name="Rectangle 5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BUAAHAmAACuJwAAPikAABAAAAAmAAAACAAAAP//////////MAAAABQAAAAAAAAAAAD//wAAAQAAAP//AAABAA=="/>
              </a:ext>
            </a:extLst>
          </p:cNvSpPr>
          <p:nvPr>
            <p:ph type="ftr"/>
          </p:nvPr>
        </p:nvSpPr>
        <p:spPr>
          <a:xfrm>
            <a:off x="3556000" y="6248400"/>
            <a:ext cx="2894330" cy="4559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Calibri" pitchFamily="2" charset="0"/>
                <a:ea typeface="SimSun" pitchFamily="0" charset="0"/>
                <a:cs typeface="Times New Roman" pitchFamily="1" charset="0"/>
              </a:defRPr>
            </a:lvl1pPr>
          </a:lstStyle>
          <a:p>
            <a:pPr/>
          </a:p>
        </p:txBody>
      </p:sp>
      <p:sp>
        <p:nvSpPr>
          <p:cNvPr id="7" name="Rectangle 6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CkAAHAmAAAKNQAAPikAABAAAAAmAAAACAAAAP//////////MAAAABQAAAAAAAAAAAD//wAAAQAAAP//AAABAA=="/>
              </a:ext>
            </a:extLst>
          </p:cNvSpPr>
          <p:nvPr>
            <p:ph type="sldNum"/>
          </p:nvPr>
        </p:nvSpPr>
        <p:spPr>
          <a:xfrm>
            <a:off x="6718300" y="6248400"/>
            <a:ext cx="1903730" cy="4559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Calibri" pitchFamily="2" charset="0"/>
                <a:ea typeface="SimSun" pitchFamily="0" charset="0"/>
                <a:cs typeface="Times New Roman" pitchFamily="1" charset="0"/>
              </a:defRPr>
            </a:lvl1pPr>
          </a:lstStyle>
          <a:p>
            <a:pPr/>
            <a:fld id="{3D4A1570-3ED0-1FE3-9EF2-C8B65BBC689D}" type="slidenum">
              <a:t/>
            </a:fld>
          </a:p>
        </p:txBody>
      </p:sp>
      <p:sp>
        <p:nvSpPr>
          <p:cNvPr id="8" name="Freeform 7"/>
          <p:cNvSpPr>
            <a:extLst>
              <a:ext uri="smNativeData">
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cD3/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cD3/AP///wEAAAAAAAAAAAAAAAAAAAAAAAAAAAAAAAAAAAAAAAAAAAAAAAJ/f38AgICAA8zMzADAwP8Af39/AAAAAAAAAAAAAAAAAAAAAAAAAAAAIQAAABgAAAAUAAAAhS0AAAUDAABrOgAAMAoAABAgAAAmAAAACAAAAP//////////MAAAABQAAAAAAAAAAAD//wAAAQAAAP//AAABAA=="/>
              </a:ext>
            </a:extLst>
          </p:cNvSpPr>
          <p:nvPr/>
        </p:nvSpPr>
        <p:spPr>
          <a:xfrm rot="18420000">
            <a:off x="7865110" y="25400"/>
            <a:ext cx="1165225" cy="2096770"/>
          </a:xfrm>
          <a:custGeom>
            <a:avLst/>
            <a:gdLst/>
            <a:ahLst/>
            <a:cxnLst/>
            <a:rect l="0" t="0" r="1165225" b="2096770"/>
            <a:pathLst>
              <a:path w="1165225" h="2096770">
                <a:moveTo>
                  <a:pt x="917849" y="0"/>
                </a:moveTo>
                <a:lnTo>
                  <a:pt x="52036" y="1605278"/>
                </a:lnTo>
                <a:lnTo>
                  <a:pt x="52036" y="1812520"/>
                </a:lnTo>
                <a:lnTo>
                  <a:pt x="0" y="2057134"/>
                </a:lnTo>
                <a:lnTo>
                  <a:pt x="20014" y="2096770"/>
                </a:lnTo>
                <a:lnTo>
                  <a:pt x="168919" y="1898021"/>
                </a:lnTo>
                <a:lnTo>
                  <a:pt x="305416" y="1823278"/>
                </a:lnTo>
                <a:lnTo>
                  <a:pt x="1165225" y="242349"/>
                </a:lnTo>
                <a:lnTo>
                  <a:pt x="1036333" y="54359"/>
                </a:lnTo>
                <a:lnTo>
                  <a:pt x="917849" y="0"/>
                </a:lnTo>
                <a:close/>
              </a:path>
            </a:pathLst>
          </a:custGeom>
          <a:solidFill>
            <a:srgbClr val="703DFF"/>
          </a:solidFill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9" name="Freeform 8"/>
          <p:cNvSpPr>
            <a:extLst>
              <a:ext uri="smNativeData">
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/7g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7gAAP///wEAAAAAAAAAAAAAAAAAAAAAAAAAAAAAAAAAAAAAAAAAAAAAAAJ/f38AgICAA8zMzADAwP8Af39/AAAAAAAAAAAAAAAAAAAAAAAAAAAAIQAAABgAAAAUAAAAfy4AAN8CAAAqOAAALgkAABAgAAAmAAAACAAAAP//////////MAAAABQAAAAAAAAAAAD//wAAAQAAAP//AAABAA=="/>
              </a:ext>
            </a:extLst>
          </p:cNvSpPr>
          <p:nvPr/>
        </p:nvSpPr>
        <p:spPr>
          <a:xfrm rot="18420000">
            <a:off x="7831455" y="193675"/>
            <a:ext cx="1025525" cy="1571625"/>
          </a:xfrm>
          <a:custGeom>
            <a:avLst/>
            <a:gdLst/>
            <a:ahLst/>
            <a:cxnLst/>
            <a:rect l="0" t="0" r="1025525" b="1571625"/>
            <a:pathLst>
              <a:path w="1025525" h="1571625">
                <a:moveTo>
                  <a:pt x="0" y="1406369"/>
                </a:moveTo>
                <a:lnTo>
                  <a:pt x="172989" y="1444853"/>
                </a:lnTo>
                <a:lnTo>
                  <a:pt x="294723" y="1571625"/>
                </a:lnTo>
                <a:lnTo>
                  <a:pt x="1025525" y="225811"/>
                </a:lnTo>
                <a:lnTo>
                  <a:pt x="848130" y="46407"/>
                </a:lnTo>
                <a:lnTo>
                  <a:pt x="760033" y="0"/>
                </a:lnTo>
                <a:lnTo>
                  <a:pt x="0" y="1406369"/>
                </a:lnTo>
                <a:close/>
              </a:path>
            </a:pathLst>
          </a:custGeom>
          <a:solidFill>
            <a:srgbClr val="FFB800"/>
          </a:solidFill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grpSp>
        <p:nvGrpSpPr>
          <p:cNvPr id="10" name="Group 9"/>
          <p:cNvGrpSpPr>
            <a:extLst>
              <a:ext uri="smNativeData">
                <pr:smNativeData xmlns:pr="smNativeData" xmlns="smNativeData" val="SMDATA_6_L+FoThMAAAAlAAAAAQAAAA0AAAAAkAAAAEgAAACQAAAASAAAAAAAAAAAAAAAAAAAABcAAAAUAAAAAAAAAAAAAAD/fwAA/38AAAAAAAAJAAAABAAAACBelIkfAAAAVAAAAAAAAAAAAAAAAAAAAAAAAAAAAAAAAAAAAAAAAAAAAAAAAAAAAAAAAAAAAAAAAAAAAAAAAAAAAAAAAAAAAAAAAAAAAAAAAAAAAAAAAAAAAAAAAAAAACEAAAAYAAAAFAAAAA0AAAAVIgAABAsAAL0pAAAQAAAAJgAAAAgAAAD/////AAAAAA=="/>
              </a:ext>
            </a:extLst>
          </p:cNvGrpSpPr>
          <p:nvPr/>
        </p:nvGrpSpPr>
        <p:grpSpPr>
          <a:xfrm>
            <a:off x="8255" y="5540375"/>
            <a:ext cx="1782445" cy="1244600"/>
            <a:chOff x="8255" y="5540375"/>
            <a:chExt cx="1782445" cy="1244600"/>
          </a:xfrm>
        </p:grpSpPr>
        <p:sp>
          <p:nvSpPr>
            <p:cNvPr id="36" name="Freeform 10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+Pj4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+Pj4AP///wEAAAAAAAAAAAAAAAAAAAAAAAAAAAAAAAAAAAAAAAAAAAAAAAJ/f38AgICAA8zMzADAwP8Af39/AAAAAAAAAAAAAAAAAAAAAAAAAAAAIQAAABgAAAAUAAAAPAAAADsiAADcCgAAjygAAAAgAAAmAAAACAAAAP//////////MAAAABQAAAAAAAAAAAD//wAAAQAAAP//AAABAA=="/>
                </a:ext>
              </a:extLst>
            </p:cNvSpPr>
            <p:nvPr/>
          </p:nvSpPr>
          <p:spPr>
            <a:xfrm>
              <a:off x="38100" y="5564505"/>
              <a:ext cx="1727200" cy="1028700"/>
            </a:xfrm>
            <a:custGeom>
              <a:avLst/>
              <a:gdLst/>
              <a:ahLst/>
              <a:cxnLst/>
              <a:rect l="0" t="0" r="1727200" b="1028700"/>
              <a:pathLst>
                <a:path w="1727200" h="1028700">
                  <a:moveTo>
                    <a:pt x="1259103" y="998584"/>
                  </a:moveTo>
                  <a:lnTo>
                    <a:pt x="1126607" y="876535"/>
                  </a:lnTo>
                  <a:lnTo>
                    <a:pt x="1055996" y="378035"/>
                  </a:lnTo>
                  <a:lnTo>
                    <a:pt x="1697051" y="261534"/>
                  </a:lnTo>
                  <a:lnTo>
                    <a:pt x="1727200" y="160883"/>
                  </a:lnTo>
                  <a:lnTo>
                    <a:pt x="1665316" y="79253"/>
                  </a:lnTo>
                  <a:lnTo>
                    <a:pt x="1012360" y="167223"/>
                  </a:lnTo>
                  <a:lnTo>
                    <a:pt x="967137" y="25361"/>
                  </a:lnTo>
                  <a:lnTo>
                    <a:pt x="860823" y="0"/>
                  </a:lnTo>
                  <a:lnTo>
                    <a:pt x="760063" y="22191"/>
                  </a:lnTo>
                  <a:lnTo>
                    <a:pt x="704526" y="84008"/>
                  </a:lnTo>
                  <a:lnTo>
                    <a:pt x="743402" y="225870"/>
                  </a:lnTo>
                  <a:lnTo>
                    <a:pt x="523634" y="349504"/>
                  </a:lnTo>
                  <a:lnTo>
                    <a:pt x="779898" y="374865"/>
                  </a:lnTo>
                  <a:lnTo>
                    <a:pt x="882245" y="704556"/>
                  </a:lnTo>
                  <a:lnTo>
                    <a:pt x="111867" y="371695"/>
                  </a:lnTo>
                  <a:lnTo>
                    <a:pt x="36496" y="403396"/>
                  </a:lnTo>
                  <a:lnTo>
                    <a:pt x="0" y="504047"/>
                  </a:lnTo>
                  <a:lnTo>
                    <a:pt x="43636" y="617379"/>
                  </a:lnTo>
                  <a:lnTo>
                    <a:pt x="903666" y="1020775"/>
                  </a:lnTo>
                  <a:lnTo>
                    <a:pt x="1093285" y="995414"/>
                  </a:lnTo>
                  <a:lnTo>
                    <a:pt x="1245615" y="1028700"/>
                  </a:lnTo>
                  <a:lnTo>
                    <a:pt x="1259103" y="998584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5" name="Freeform 11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/+9m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+9mAP///wEAAAAAAAAAAAAAAAAAAAAAAAAAAAAAAAAAAAAAAAAAAAAAAAJ/f38AgICAA8zMzADAwP8Af39/AAAAAAAAAAAAAAAAAAAAAAAAAAAAIQAAABgAAAAUAAAA+wkAAPsiAACqCgAAOyQAAAAgAAAmAAAACAAAAP//////////MAAAABQAAAAAAAAAAAD//wAAAQAAAP//AAABAA=="/>
                </a:ext>
              </a:extLst>
            </p:cNvSpPr>
            <p:nvPr/>
          </p:nvSpPr>
          <p:spPr>
            <a:xfrm>
              <a:off x="1622425" y="5686425"/>
              <a:ext cx="111125" cy="203200"/>
            </a:xfrm>
            <a:custGeom>
              <a:avLst/>
              <a:gdLst/>
              <a:ahLst/>
              <a:cxnLst/>
              <a:rect l="0" t="0" r="111125" b="203200"/>
              <a:pathLst>
                <a:path w="111125" h="203200">
                  <a:moveTo>
                    <a:pt x="0" y="5513"/>
                  </a:moveTo>
                  <a:lnTo>
                    <a:pt x="93251" y="0"/>
                  </a:lnTo>
                  <a:lnTo>
                    <a:pt x="111125" y="183510"/>
                  </a:lnTo>
                  <a:lnTo>
                    <a:pt x="6216" y="203200"/>
                  </a:lnTo>
                  <a:lnTo>
                    <a:pt x="0" y="5513"/>
                  </a:lnTo>
                  <a:close/>
                </a:path>
              </a:pathLst>
            </a:custGeom>
            <a:solidFill>
              <a:srgbClr val="FFEF66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4" name="Freeform 12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wAAAP///wEAAAAAAAAAAAAAAAAAAAAAAAAAAAAAAAAAAAAAAAAAAAAAAAJ/f38AgICAA8zMzADAwP8Af39/AAAAAAAAAAAAAAAAAAAAAAAAAAAAIQAAABgAAAAUAAAAMgAAANskAADsBwAA2igAAAAgAAAmAAAACAAAAP//////////MAAAABQAAAAAAAAAAAD//wAAAQAAAP//AAABAA=="/>
                </a:ext>
              </a:extLst>
            </p:cNvSpPr>
            <p:nvPr/>
          </p:nvSpPr>
          <p:spPr>
            <a:xfrm>
              <a:off x="31750" y="5991225"/>
              <a:ext cx="1256030" cy="649605"/>
            </a:xfrm>
            <a:custGeom>
              <a:avLst/>
              <a:gdLst/>
              <a:ahLst/>
              <a:cxnLst/>
              <a:rect l="0" t="0" r="1256030" b="649605"/>
              <a:pathLst>
                <a:path w="1256030" h="649605">
                  <a:moveTo>
                    <a:pt x="108497" y="0"/>
                  </a:moveTo>
                  <a:lnTo>
                    <a:pt x="1054083" y="410651"/>
                  </a:lnTo>
                  <a:lnTo>
                    <a:pt x="1130902" y="504808"/>
                  </a:lnTo>
                  <a:lnTo>
                    <a:pt x="1256030" y="626659"/>
                  </a:lnTo>
                  <a:lnTo>
                    <a:pt x="1239399" y="649605"/>
                  </a:lnTo>
                  <a:lnTo>
                    <a:pt x="1069130" y="622702"/>
                  </a:lnTo>
                  <a:lnTo>
                    <a:pt x="906781" y="641692"/>
                  </a:lnTo>
                  <a:lnTo>
                    <a:pt x="33262" y="235788"/>
                  </a:lnTo>
                  <a:lnTo>
                    <a:pt x="0" y="118685"/>
                  </a:lnTo>
                  <a:lnTo>
                    <a:pt x="36430" y="25319"/>
                  </a:lnTo>
                  <a:lnTo>
                    <a:pt x="10849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3" name="Freeform 13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/7g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7gAAP///wEAAAAAAAAAAAAAAAAAAAAAAAAAAAAAAAAAAAAAAAAAAAAAAAJ/f38AgICAA8zMzADAwP8Af39/AAAAAAAAAAAAAAAAAAAAAAAAAAAAIQAAABgAAAAUAAAAQwEAADAlAABhBgAA1SgAAAAgAAAmAAAACAAAAP//////////MAAAABQAAAAAAAAAAAD//wAAAQAAAP//AAABAA=="/>
                </a:ext>
              </a:extLst>
            </p:cNvSpPr>
            <p:nvPr/>
          </p:nvSpPr>
          <p:spPr>
            <a:xfrm>
              <a:off x="205105" y="6045200"/>
              <a:ext cx="831850" cy="592455"/>
            </a:xfrm>
            <a:custGeom>
              <a:avLst/>
              <a:gdLst/>
              <a:ahLst/>
              <a:cxnLst/>
              <a:rect l="0" t="0" r="831850" b="592455"/>
              <a:pathLst>
                <a:path w="831850" h="592455">
                  <a:moveTo>
                    <a:pt x="0" y="257761"/>
                  </a:moveTo>
                  <a:lnTo>
                    <a:pt x="731140" y="592455"/>
                  </a:lnTo>
                  <a:lnTo>
                    <a:pt x="744621" y="423522"/>
                  </a:lnTo>
                  <a:lnTo>
                    <a:pt x="831850" y="334693"/>
                  </a:lnTo>
                  <a:lnTo>
                    <a:pt x="61853" y="0"/>
                  </a:lnTo>
                  <a:lnTo>
                    <a:pt x="0" y="100725"/>
                  </a:lnTo>
                  <a:lnTo>
                    <a:pt x="0" y="257761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2" name="Freeform 14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LI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9mZm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LIAAP///wEAAAAAAAAAAAAAAAAAAAAAAAAAAAAAAAAAAAAAAAAAAAAAAAJ/f38AgICAA8zMzADAwP8Af39/AAAAAAAAAAAAAAAAAAAAAAAAAAAAIQAAABgAAAAUAAAAvQQAAH4iAAAMBgAAqiMAAAAgAAAmAAAACAAAAP//////////MAAAABQAAAAAAAAAAAD//wAAAQAAAP//AAABAA=="/>
                </a:ext>
              </a:extLst>
            </p:cNvSpPr>
            <p:nvPr/>
          </p:nvSpPr>
          <p:spPr>
            <a:xfrm>
              <a:off x="770255" y="5607050"/>
              <a:ext cx="212725" cy="190500"/>
            </a:xfrm>
            <a:custGeom>
              <a:avLst/>
              <a:gdLst/>
              <a:ahLst/>
              <a:cxnLst/>
              <a:rect l="0" t="0" r="212725" b="190500"/>
              <a:pathLst>
                <a:path w="212725" h="190500">
                  <a:moveTo>
                    <a:pt x="0" y="22133"/>
                  </a:moveTo>
                  <a:lnTo>
                    <a:pt x="125132" y="0"/>
                  </a:lnTo>
                  <a:lnTo>
                    <a:pt x="196301" y="28456"/>
                  </a:lnTo>
                  <a:lnTo>
                    <a:pt x="212725" y="109873"/>
                  </a:lnTo>
                  <a:lnTo>
                    <a:pt x="128260" y="115407"/>
                  </a:lnTo>
                  <a:lnTo>
                    <a:pt x="25026" y="190500"/>
                  </a:lnTo>
                  <a:lnTo>
                    <a:pt x="0" y="22133"/>
                  </a:lnTo>
                  <a:close/>
                </a:path>
              </a:pathLst>
            </a:custGeom>
            <a:solidFill>
              <a:srgbClr val="00B200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1" name="Freeform 15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LI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LIAAP///wEAAAAAAAAAAAAAAAAAAAAAAAAAAAAAAAAAAAAAAAAAAAAAAAJ/f38AgICAA8zMzADAwP8Af39/AAAAAAAAAAAAAAAAAAAAAAAAAAAAIQAAABgAAAAUAAAAQwYAAKgoAAD+BgAAvSkAAAAgAAAmAAAACAAAAP//////////MAAAABQAAAAAAAAAAAD//wAAAQAAAP//AAABAA=="/>
                </a:ext>
              </a:extLst>
            </p:cNvSpPr>
            <p:nvPr/>
          </p:nvSpPr>
          <p:spPr>
            <a:xfrm>
              <a:off x="1017905" y="6609080"/>
              <a:ext cx="118745" cy="175895"/>
            </a:xfrm>
            <a:custGeom>
              <a:avLst/>
              <a:gdLst/>
              <a:ahLst/>
              <a:cxnLst/>
              <a:rect l="0" t="0" r="118745" b="175895"/>
              <a:pathLst>
                <a:path w="118745" h="175895">
                  <a:moveTo>
                    <a:pt x="118745" y="3140"/>
                  </a:moveTo>
                  <a:lnTo>
                    <a:pt x="118745" y="175895"/>
                  </a:lnTo>
                  <a:lnTo>
                    <a:pt x="0" y="6281"/>
                  </a:lnTo>
                  <a:lnTo>
                    <a:pt x="56247" y="0"/>
                  </a:lnTo>
                  <a:lnTo>
                    <a:pt x="118745" y="3140"/>
                  </a:lnTo>
                  <a:close/>
                </a:path>
              </a:pathLst>
            </a:custGeom>
            <a:solidFill>
              <a:srgbClr val="00B200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0" name="Freeform 16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/7g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7gAAP///wEAAAAAAAAAAAAAAAAAAAAAAAAAAAAAAAAAAAAAAAAAAAAAAAJ/f38AgICAA8zMzADAwP8Af39/AAAAAAAAAAAAAAAAAAAAAAAAAAAAIQAAABgAAAAUAAAA7AQAADojAADMBgAA9SYAAAAgAAAmAAAACAAAAP//////////MAAAABQAAAAAAAAAAAD//wAAAQAAAP//AAABAA=="/>
                </a:ext>
              </a:extLst>
            </p:cNvSpPr>
            <p:nvPr/>
          </p:nvSpPr>
          <p:spPr>
            <a:xfrm>
              <a:off x="800100" y="5726430"/>
              <a:ext cx="304800" cy="606425"/>
            </a:xfrm>
            <a:custGeom>
              <a:avLst/>
              <a:gdLst/>
              <a:ahLst/>
              <a:cxnLst/>
              <a:rect l="0" t="0" r="304800" b="606425"/>
              <a:pathLst>
                <a:path w="304800" h="606425">
                  <a:moveTo>
                    <a:pt x="0" y="63500"/>
                  </a:moveTo>
                  <a:lnTo>
                    <a:pt x="68698" y="0"/>
                  </a:lnTo>
                  <a:lnTo>
                    <a:pt x="183196" y="4762"/>
                  </a:lnTo>
                  <a:lnTo>
                    <a:pt x="304800" y="606425"/>
                  </a:lnTo>
                  <a:lnTo>
                    <a:pt x="220309" y="571500"/>
                  </a:lnTo>
                  <a:lnTo>
                    <a:pt x="120025" y="537368"/>
                  </a:lnTo>
                  <a:lnTo>
                    <a:pt x="0" y="63500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9" name="Freeform 17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/7g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7gAAP///wEAAAAAAAAAAAAAAAAAAAAAAAAAAAAAAAAAAAAAAAAAAAAAAAJ/f38AgICAA8zMzADAwP8Af39/AAAAAAAAAAAAAAAAAAAAAAAAAAAAIQAAABgAAAAUAAAAhgYAAA8jAAASCgAAwCQAAAAgAAAmAAAACAAAAP//////////MAAAABQAAAAAAAAAAAD//wAAAQAAAP//AAABAA=="/>
                </a:ext>
              </a:extLst>
            </p:cNvSpPr>
            <p:nvPr/>
          </p:nvSpPr>
          <p:spPr>
            <a:xfrm>
              <a:off x="1060450" y="5699125"/>
              <a:ext cx="576580" cy="274955"/>
            </a:xfrm>
            <a:custGeom>
              <a:avLst/>
              <a:gdLst/>
              <a:ahLst/>
              <a:cxnLst/>
              <a:rect l="0" t="0" r="576580" b="274955"/>
              <a:pathLst>
                <a:path w="576580" h="274955">
                  <a:moveTo>
                    <a:pt x="548068" y="0"/>
                  </a:moveTo>
                  <a:lnTo>
                    <a:pt x="0" y="83750"/>
                  </a:lnTo>
                  <a:lnTo>
                    <a:pt x="22176" y="274955"/>
                  </a:lnTo>
                  <a:lnTo>
                    <a:pt x="566284" y="187253"/>
                  </a:lnTo>
                  <a:lnTo>
                    <a:pt x="576580" y="33974"/>
                  </a:lnTo>
                  <a:lnTo>
                    <a:pt x="548068" y="0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8" name="Freeform 18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/+9m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+9mAP///wEAAAAAAAAAAAAAAAAAAAAAAAAAAAAAAAAAAAAAAAAAAAAAAAJ/f38AgICAA8zMzADAwP8Af39/AAAAAAAAAAAAAAAAAAAAAAAAAAAAIQAAABgAAAAUAAAAZAMAABEkAADnBAAAtiQAAAAgAAAmAAAACAAAAP//////////MAAAABQAAAAAAAAAAAD//wAAAQAAAP//AAABAA=="/>
                </a:ext>
              </a:extLst>
            </p:cNvSpPr>
            <p:nvPr/>
          </p:nvSpPr>
          <p:spPr>
            <a:xfrm>
              <a:off x="551180" y="5862955"/>
              <a:ext cx="245745" cy="104775"/>
            </a:xfrm>
            <a:custGeom>
              <a:avLst/>
              <a:gdLst/>
              <a:ahLst/>
              <a:cxnLst/>
              <a:rect l="0" t="0" r="245745" b="104775"/>
              <a:pathLst>
                <a:path w="245745" h="104775">
                  <a:moveTo>
                    <a:pt x="214239" y="0"/>
                  </a:moveTo>
                  <a:lnTo>
                    <a:pt x="0" y="60536"/>
                  </a:lnTo>
                  <a:lnTo>
                    <a:pt x="245745" y="104775"/>
                  </a:lnTo>
                  <a:lnTo>
                    <a:pt x="214239" y="0"/>
                  </a:lnTo>
                  <a:close/>
                </a:path>
              </a:pathLst>
            </a:custGeom>
            <a:solidFill>
              <a:srgbClr val="FFEF66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grpSp>
          <p:nvGrpSpPr>
            <p:cNvPr id="11" name="Group 19"/>
            <p:cNvGrpSpPr>
              <a:extLst>
                <a:ext uri="smNativeData">
                  <pr:smNativeData xmlns:pr="smNativeData" xmlns="smNativeData" val="SMDATA_6_L+FoThMAAAAlAAAAAQAAAA0AAAAAkAAAAEgAAACQAAAASAAAAAAAAAAAAAAAAAAAABcAAAAUAAAAAAAAAAAAAAD/fwAA/38AAAAAAAAJAAAABAAAAAAAAAAfAAAAVAAAAAAAAAAAAAAAAAAAAAAAAAAAAAAAAAAAAAAAAAAAAAAAAAAAAAAAAAAAAAAAAAAAAAAAAAAAAAAAAAAAAAAAAAAAAAAAAAAAAAAAAAAAAAAAAAAAACEAAAAYAAAAFAAAAA0AAAAVIgAABAsAALEpAAAAAAAAJgAAAAgAAAD/////AAAAAA=="/>
                </a:ext>
              </a:extLst>
            </p:cNvGrpSpPr>
            <p:nvPr/>
          </p:nvGrpSpPr>
          <p:grpSpPr>
            <a:xfrm>
              <a:off x="8255" y="5540375"/>
              <a:ext cx="1782445" cy="1236980"/>
              <a:chOff x="8255" y="5540375"/>
              <a:chExt cx="1782445" cy="1236980"/>
            </a:xfrm>
          </p:grpSpPr>
          <p:grpSp>
            <p:nvGrpSpPr>
              <p:cNvPr id="24" name="Group 20"/>
              <p:cNvGrpSpPr>
                <a:extLst>
                  <a:ext uri="smNativeData">
                    <pr:smNativeData xmlns:pr="smNativeData" xmlns="smNativeData" val="SMDATA_6_L+FoThMAAAAlAAAAAQAAAA0AAAAAkAAAAEgAAACQAAAASAAAAAAAAAAAAAAAAAAAABcAAAAUAAAAAAAAAAAAAAD/fwAA/38AAAAAAAAJAAAABAAAAFDAiYkfAAAAVAAAAAAAAAAAAAAAAAAAAAAAAAAAAAAAAAAAAAAAAAAAAAAAAAAAAAAAAAAAAAAAAAAAAAAAAAAAAAAAAAAAAAAAAAAAAAAAAAAAAAAAAAAAAAAAAAAAACEAAAAYAAAAFAAAAOAEAADJIgAANwoAALEpAAAAAAAAJgAAAAgAAAD/////AAAAAA=="/>
                  </a:ext>
                </a:extLst>
              </p:cNvGrpSpPr>
              <p:nvPr/>
            </p:nvGrpSpPr>
            <p:grpSpPr>
              <a:xfrm>
                <a:off x="792480" y="5654675"/>
                <a:ext cx="868045" cy="1122680"/>
                <a:chOff x="792480" y="5654675"/>
                <a:chExt cx="868045" cy="1122680"/>
              </a:xfrm>
            </p:grpSpPr>
            <p:sp>
              <p:nvSpPr>
                <p:cNvPr id="27" name="Freeform 21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4AQAAAgjAABmBgAA3yMAAAAgAAAmAAAACAAAAP//////////MAAAABQAAAAAAAAAAAD//wAAAQAAAP//AAABAA=="/>
                    </a:ext>
                  </a:extLst>
                </p:cNvSpPr>
                <p:nvPr/>
              </p:nvSpPr>
              <p:spPr>
                <a:xfrm>
                  <a:off x="792480" y="5694680"/>
                  <a:ext cx="247650" cy="136525"/>
                </a:xfrm>
                <a:custGeom>
                  <a:avLst/>
                  <a:gdLst/>
                  <a:ahLst/>
                  <a:cxnLst/>
                  <a:rect l="0" t="0" r="247650" b="136525"/>
                  <a:pathLst>
                    <a:path w="247650" h="136525">
                      <a:moveTo>
                        <a:pt x="0" y="83475"/>
                      </a:moveTo>
                      <a:lnTo>
                        <a:pt x="90198" y="7801"/>
                      </a:lnTo>
                      <a:lnTo>
                        <a:pt x="168529" y="0"/>
                      </a:lnTo>
                      <a:lnTo>
                        <a:pt x="231035" y="21063"/>
                      </a:lnTo>
                      <a:lnTo>
                        <a:pt x="247650" y="70993"/>
                      </a:lnTo>
                      <a:lnTo>
                        <a:pt x="132133" y="52269"/>
                      </a:lnTo>
                      <a:lnTo>
                        <a:pt x="58550" y="78794"/>
                      </a:lnTo>
                      <a:lnTo>
                        <a:pt x="10286" y="136525"/>
                      </a:lnTo>
                      <a:lnTo>
                        <a:pt x="0" y="834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26" name="Freeform 22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NgYAAGcoAABTBwAAsSkAAAAgAAAmAAAACAAAAP//////////MAAAABQAAAAAAAAAAAD//wAAAQAAAP//AAABAA=="/>
                    </a:ext>
                  </a:extLst>
                </p:cNvSpPr>
                <p:nvPr/>
              </p:nvSpPr>
              <p:spPr>
                <a:xfrm>
                  <a:off x="1009650" y="6567805"/>
                  <a:ext cx="180975" cy="209550"/>
                </a:xfrm>
                <a:custGeom>
                  <a:avLst/>
                  <a:gdLst/>
                  <a:ahLst/>
                  <a:cxnLst/>
                  <a:rect l="0" t="0" r="180975" b="209550"/>
                  <a:pathLst>
                    <a:path w="180975" h="209550">
                      <a:moveTo>
                        <a:pt x="0" y="31511"/>
                      </a:moveTo>
                      <a:lnTo>
                        <a:pt x="125895" y="209550"/>
                      </a:lnTo>
                      <a:lnTo>
                        <a:pt x="180975" y="197733"/>
                      </a:lnTo>
                      <a:lnTo>
                        <a:pt x="175467" y="13392"/>
                      </a:lnTo>
                      <a:lnTo>
                        <a:pt x="130616" y="0"/>
                      </a:lnTo>
                      <a:lnTo>
                        <a:pt x="140845" y="155193"/>
                      </a:lnTo>
                      <a:lnTo>
                        <a:pt x="55866" y="3151"/>
                      </a:lnTo>
                      <a:lnTo>
                        <a:pt x="0" y="315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25" name="Freeform 23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zgkAAMkiAAA3CgAA6yMAAAAgAAAmAAAACAAAAP//////////MAAAABQAAAAAAAAAAAD//wAAAQAAAP//AAABAA=="/>
                    </a:ext>
                  </a:extLst>
                </p:cNvSpPr>
                <p:nvPr/>
              </p:nvSpPr>
              <p:spPr>
                <a:xfrm>
                  <a:off x="1593850" y="5654675"/>
                  <a:ext cx="66675" cy="184150"/>
                </a:xfrm>
                <a:custGeom>
                  <a:avLst/>
                  <a:gdLst/>
                  <a:ahLst/>
                  <a:cxnLst/>
                  <a:rect l="0" t="0" r="66675" b="184150"/>
                  <a:pathLst>
                    <a:path w="66675" h="184150">
                      <a:moveTo>
                        <a:pt x="0" y="14952"/>
                      </a:moveTo>
                      <a:lnTo>
                        <a:pt x="27589" y="73188"/>
                      </a:lnTo>
                      <a:lnTo>
                        <a:pt x="33720" y="121193"/>
                      </a:lnTo>
                      <a:lnTo>
                        <a:pt x="20692" y="184150"/>
                      </a:lnTo>
                      <a:lnTo>
                        <a:pt x="61310" y="173132"/>
                      </a:lnTo>
                      <a:lnTo>
                        <a:pt x="66675" y="91288"/>
                      </a:lnTo>
                      <a:lnTo>
                        <a:pt x="35253" y="0"/>
                      </a:lnTo>
                      <a:lnTo>
                        <a:pt x="0" y="149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</p:grpSp>
          <p:sp>
            <p:nvSpPr>
              <p:cNvPr id="23" name="Freeform 24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MAX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vgAAAHIkAACLBgAA4SYAAAAgAAAmAAAACAAAAP//////////MAAAABQAAAAAAAAAAAD//wAAAQAAAP//AAABAA=="/>
                  </a:ext>
                </a:extLst>
              </p:cNvSpPr>
              <p:nvPr/>
            </p:nvSpPr>
            <p:spPr>
              <a:xfrm>
                <a:off x="120650" y="5924550"/>
                <a:ext cx="942975" cy="395605"/>
              </a:xfrm>
              <a:custGeom>
                <a:avLst/>
                <a:gdLst/>
                <a:ahLst/>
                <a:cxnLst/>
                <a:rect l="0" t="0" r="942975" b="395605"/>
                <a:pathLst>
                  <a:path w="942975" h="395605">
                    <a:moveTo>
                      <a:pt x="79241" y="0"/>
                    </a:moveTo>
                    <a:lnTo>
                      <a:pt x="942975" y="387692"/>
                    </a:lnTo>
                    <a:lnTo>
                      <a:pt x="852639" y="395605"/>
                    </a:lnTo>
                    <a:lnTo>
                      <a:pt x="0" y="21362"/>
                    </a:lnTo>
                    <a:lnTo>
                      <a:pt x="792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  <p:sp>
            <p:nvSpPr>
              <p:cNvPr id="22" name="Freeform 25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igIAAPMlAADqBAAAYycAAAAgAAAmAAAACAAAAP//////////MAAAABQAAAAAAAAAAAD//wAAAQAAAP//AAABAA=="/>
                  </a:ext>
                </a:extLst>
              </p:cNvSpPr>
              <p:nvPr/>
            </p:nvSpPr>
            <p:spPr>
              <a:xfrm>
                <a:off x="412750" y="6169025"/>
                <a:ext cx="386080" cy="233680"/>
              </a:xfrm>
              <a:custGeom>
                <a:avLst/>
                <a:gdLst/>
                <a:ahLst/>
                <a:cxnLst/>
                <a:rect l="0" t="0" r="386080" b="233680"/>
                <a:pathLst>
                  <a:path w="386080" h="233680">
                    <a:moveTo>
                      <a:pt x="11053" y="26842"/>
                    </a:moveTo>
                    <a:lnTo>
                      <a:pt x="126325" y="52104"/>
                    </a:lnTo>
                    <a:lnTo>
                      <a:pt x="255808" y="108156"/>
                    </a:lnTo>
                    <a:lnTo>
                      <a:pt x="347393" y="191839"/>
                    </a:lnTo>
                    <a:lnTo>
                      <a:pt x="257387" y="181576"/>
                    </a:lnTo>
                    <a:lnTo>
                      <a:pt x="109745" y="115261"/>
                    </a:lnTo>
                    <a:lnTo>
                      <a:pt x="39476" y="63157"/>
                    </a:lnTo>
                    <a:lnTo>
                      <a:pt x="84480" y="128682"/>
                    </a:lnTo>
                    <a:lnTo>
                      <a:pt x="214752" y="213154"/>
                    </a:lnTo>
                    <a:lnTo>
                      <a:pt x="367921" y="233680"/>
                    </a:lnTo>
                    <a:lnTo>
                      <a:pt x="386080" y="176839"/>
                    </a:lnTo>
                    <a:lnTo>
                      <a:pt x="311075" y="94735"/>
                    </a:lnTo>
                    <a:lnTo>
                      <a:pt x="134220" y="13421"/>
                    </a:lnTo>
                    <a:lnTo>
                      <a:pt x="0" y="0"/>
                    </a:lnTo>
                    <a:lnTo>
                      <a:pt x="11053" y="268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  <p:sp>
            <p:nvSpPr>
              <p:cNvPr id="21" name="Freeform 26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hQUAAPAjAACOBgAAQSYAAAAgAAAmAAAACAAAAP//////////MAAAABQAAAAAAAAAAAD//wAAAQAAAP//AAABAA=="/>
                  </a:ext>
                </a:extLst>
              </p:cNvSpPr>
              <p:nvPr/>
            </p:nvSpPr>
            <p:spPr>
              <a:xfrm>
                <a:off x="897255" y="5842000"/>
                <a:ext cx="168275" cy="376555"/>
              </a:xfrm>
              <a:custGeom>
                <a:avLst/>
                <a:gdLst/>
                <a:ahLst/>
                <a:cxnLst/>
                <a:rect l="0" t="0" r="168275" b="376555"/>
                <a:pathLst>
                  <a:path w="168275" h="376555">
                    <a:moveTo>
                      <a:pt x="18960" y="0"/>
                    </a:moveTo>
                    <a:lnTo>
                      <a:pt x="71892" y="19694"/>
                    </a:lnTo>
                    <a:lnTo>
                      <a:pt x="63201" y="151252"/>
                    </a:lnTo>
                    <a:lnTo>
                      <a:pt x="83742" y="257601"/>
                    </a:lnTo>
                    <a:lnTo>
                      <a:pt x="168275" y="355285"/>
                    </a:lnTo>
                    <a:lnTo>
                      <a:pt x="76632" y="376555"/>
                    </a:lnTo>
                    <a:lnTo>
                      <a:pt x="23700" y="270993"/>
                    </a:lnTo>
                    <a:lnTo>
                      <a:pt x="0" y="44903"/>
                    </a:lnTo>
                    <a:lnTo>
                      <a:pt x="189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  <p:grpSp>
            <p:nvGrpSpPr>
              <p:cNvPr id="12" name="Group 27"/>
              <p:cNvGrpSpPr>
                <a:extLst>
                  <a:ext uri="smNativeData">
                    <pr:smNativeData xmlns:pr="smNativeData" xmlns="smNativeData" val="SMDATA_6_L+FoThMAAAAlAAAAAQAAAA0AAAAAkAAAAEgAAACQAAAASAAAAAAAAAAAAAAAAAAAABcAAAAUAAAAAAAAAAAAAAD/fwAA/38AAAAAAAAJAAAABAAAAAAAAAAfAAAAVAAAAAAAAAAAAAAAAAAAAAAAAAAAAAAAAAAAAAAAAAAAAAAAAAAAAAAAAAAAAAAAAAAAAAAAAAAAAAAAAAAAAAAAAAAAAAAAAAAAAAAAAAAAAAAAAAAAACEAAAAYAAAAFAAAAA0AAAAVIgAABAsAALIoAAAAAAAAJgAAAAgAAAD/////AAAAAA=="/>
                  </a:ext>
                </a:extLst>
              </p:cNvGrpSpPr>
              <p:nvPr/>
            </p:nvGrpSpPr>
            <p:grpSpPr>
              <a:xfrm>
                <a:off x="8255" y="5540375"/>
                <a:ext cx="1782445" cy="1075055"/>
                <a:chOff x="8255" y="5540375"/>
                <a:chExt cx="1782445" cy="1075055"/>
              </a:xfrm>
            </p:grpSpPr>
            <p:sp>
              <p:nvSpPr>
                <p:cNvPr id="20" name="Freeform 28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iQYAAIgnAABCBwAAXygAAAAgAAAmAAAACAAAAP//////////MAAAABQAAAAAAAAAAAD//wAAAQAAAP//AAABAA=="/>
                    </a:ext>
                  </a:extLst>
                </p:cNvSpPr>
                <p:nvPr/>
              </p:nvSpPr>
              <p:spPr>
                <a:xfrm>
                  <a:off x="1062355" y="6426200"/>
                  <a:ext cx="117475" cy="136525"/>
                </a:xfrm>
                <a:custGeom>
                  <a:avLst/>
                  <a:gdLst/>
                  <a:ahLst/>
                  <a:cxnLst/>
                  <a:rect l="0" t="0" r="117475" b="136525"/>
                  <a:pathLst>
                    <a:path w="117475" h="136525">
                      <a:moveTo>
                        <a:pt x="86148" y="0"/>
                      </a:moveTo>
                      <a:lnTo>
                        <a:pt x="31326" y="52084"/>
                      </a:lnTo>
                      <a:lnTo>
                        <a:pt x="0" y="136525"/>
                      </a:lnTo>
                      <a:lnTo>
                        <a:pt x="62653" y="126265"/>
                      </a:lnTo>
                      <a:lnTo>
                        <a:pt x="80666" y="66289"/>
                      </a:lnTo>
                      <a:lnTo>
                        <a:pt x="117475" y="21307"/>
                      </a:lnTo>
                      <a:lnTo>
                        <a:pt x="8614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19" name="Freeform 29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DQAAAGgkAABDCAAAsigAAAAgAAAmAAAACAAAAP//////////MAAAABQAAAAAAAAAAAD//wAAAQAAAP//AAABAA=="/>
                    </a:ext>
                  </a:extLst>
                </p:cNvSpPr>
                <p:nvPr/>
              </p:nvSpPr>
              <p:spPr>
                <a:xfrm>
                  <a:off x="8255" y="5918200"/>
                  <a:ext cx="1334770" cy="697230"/>
                </a:xfrm>
                <a:custGeom>
                  <a:avLst/>
                  <a:gdLst/>
                  <a:ahLst/>
                  <a:cxnLst/>
                  <a:rect l="0" t="0" r="1334770" b="697230"/>
                  <a:pathLst>
                    <a:path w="1334770" h="697230">
                      <a:moveTo>
                        <a:pt x="123649" y="0"/>
                      </a:moveTo>
                      <a:lnTo>
                        <a:pt x="49935" y="41200"/>
                      </a:lnTo>
                      <a:lnTo>
                        <a:pt x="0" y="164800"/>
                      </a:lnTo>
                      <a:lnTo>
                        <a:pt x="53105" y="283646"/>
                      </a:lnTo>
                      <a:lnTo>
                        <a:pt x="936875" y="686930"/>
                      </a:lnTo>
                      <a:lnTo>
                        <a:pt x="1127104" y="661576"/>
                      </a:lnTo>
                      <a:lnTo>
                        <a:pt x="1280872" y="697230"/>
                      </a:lnTo>
                      <a:lnTo>
                        <a:pt x="1334770" y="640184"/>
                      </a:lnTo>
                      <a:lnTo>
                        <a:pt x="1190513" y="526092"/>
                      </a:lnTo>
                      <a:lnTo>
                        <a:pt x="1131860" y="405661"/>
                      </a:lnTo>
                      <a:lnTo>
                        <a:pt x="1085095" y="417546"/>
                      </a:lnTo>
                      <a:lnTo>
                        <a:pt x="1140578" y="526092"/>
                      </a:lnTo>
                      <a:lnTo>
                        <a:pt x="1250752" y="641769"/>
                      </a:lnTo>
                      <a:lnTo>
                        <a:pt x="1119970" y="623545"/>
                      </a:lnTo>
                      <a:lnTo>
                        <a:pt x="966202" y="644938"/>
                      </a:lnTo>
                      <a:lnTo>
                        <a:pt x="994737" y="514999"/>
                      </a:lnTo>
                      <a:lnTo>
                        <a:pt x="1060524" y="426261"/>
                      </a:lnTo>
                      <a:lnTo>
                        <a:pt x="983640" y="437353"/>
                      </a:lnTo>
                      <a:lnTo>
                        <a:pt x="923401" y="521338"/>
                      </a:lnTo>
                      <a:lnTo>
                        <a:pt x="902793" y="626715"/>
                      </a:lnTo>
                      <a:lnTo>
                        <a:pt x="84810" y="245615"/>
                      </a:lnTo>
                      <a:lnTo>
                        <a:pt x="63410" y="170346"/>
                      </a:lnTo>
                      <a:lnTo>
                        <a:pt x="81640" y="75269"/>
                      </a:lnTo>
                      <a:lnTo>
                        <a:pt x="171998" y="0"/>
                      </a:lnTo>
                      <a:lnTo>
                        <a:pt x="12364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18" name="Freeform 30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9Ij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CQEAANEkAADPAQAAcCYAAAAgAAAmAAAACAAAAP//////////MAAAABQAAAAAAAAAAAD//wAAAQAAAP//AAABAA=="/>
                    </a:ext>
                  </a:extLst>
                </p:cNvSpPr>
                <p:nvPr/>
              </p:nvSpPr>
              <p:spPr>
                <a:xfrm>
                  <a:off x="168275" y="5984875"/>
                  <a:ext cx="125730" cy="263525"/>
                </a:xfrm>
                <a:custGeom>
                  <a:avLst/>
                  <a:gdLst/>
                  <a:ahLst/>
                  <a:cxnLst/>
                  <a:rect l="0" t="0" r="125730" b="263525"/>
                  <a:pathLst>
                    <a:path w="125730" h="263525">
                      <a:moveTo>
                        <a:pt x="91154" y="0"/>
                      </a:moveTo>
                      <a:lnTo>
                        <a:pt x="14930" y="83384"/>
                      </a:lnTo>
                      <a:lnTo>
                        <a:pt x="0" y="180927"/>
                      </a:lnTo>
                      <a:lnTo>
                        <a:pt x="25932" y="247005"/>
                      </a:lnTo>
                      <a:lnTo>
                        <a:pt x="73866" y="263525"/>
                      </a:lnTo>
                      <a:lnTo>
                        <a:pt x="59722" y="121142"/>
                      </a:lnTo>
                      <a:lnTo>
                        <a:pt x="125730" y="13372"/>
                      </a:lnTo>
                      <a:lnTo>
                        <a:pt x="9115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17" name="Freeform 31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YwQAABUiAACFBwAA4CcAAAAgAAAmAAAACAAAAP//////////MAAAABQAAAAAAAAAAAD//wAAAQAAAP//AAABAA=="/>
                    </a:ext>
                  </a:extLst>
                </p:cNvSpPr>
                <p:nvPr/>
              </p:nvSpPr>
              <p:spPr>
                <a:xfrm>
                  <a:off x="713105" y="5540375"/>
                  <a:ext cx="509270" cy="941705"/>
                </a:xfrm>
                <a:custGeom>
                  <a:avLst/>
                  <a:gdLst/>
                  <a:ahLst/>
                  <a:cxnLst/>
                  <a:rect l="0" t="0" r="509270" b="941705"/>
                  <a:pathLst>
                    <a:path w="509270" h="941705">
                      <a:moveTo>
                        <a:pt x="172930" y="710242"/>
                      </a:moveTo>
                      <a:lnTo>
                        <a:pt x="0" y="98292"/>
                      </a:lnTo>
                      <a:lnTo>
                        <a:pt x="64254" y="30121"/>
                      </a:lnTo>
                      <a:lnTo>
                        <a:pt x="204660" y="0"/>
                      </a:lnTo>
                      <a:lnTo>
                        <a:pt x="316509" y="45182"/>
                      </a:lnTo>
                      <a:lnTo>
                        <a:pt x="509270" y="941705"/>
                      </a:lnTo>
                      <a:lnTo>
                        <a:pt x="440257" y="864814"/>
                      </a:lnTo>
                      <a:lnTo>
                        <a:pt x="281606" y="76890"/>
                      </a:lnTo>
                      <a:lnTo>
                        <a:pt x="179276" y="48353"/>
                      </a:lnTo>
                      <a:lnTo>
                        <a:pt x="94397" y="58658"/>
                      </a:lnTo>
                      <a:lnTo>
                        <a:pt x="60287" y="111768"/>
                      </a:lnTo>
                      <a:lnTo>
                        <a:pt x="242736" y="732437"/>
                      </a:lnTo>
                      <a:lnTo>
                        <a:pt x="172930" y="7102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16" name="Freeform 32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pQUAAKUjAACTBgAAGSYAAAAgAAAmAAAACAAAAP//////////MAAAABQAAAAAAAAAAAD//wAAAQAAAP//AAABAA=="/>
                    </a:ext>
                  </a:extLst>
                </p:cNvSpPr>
                <p:nvPr/>
              </p:nvSpPr>
              <p:spPr>
                <a:xfrm>
                  <a:off x="917575" y="5794375"/>
                  <a:ext cx="151130" cy="398780"/>
                </a:xfrm>
                <a:custGeom>
                  <a:avLst/>
                  <a:gdLst/>
                  <a:ahLst/>
                  <a:cxnLst/>
                  <a:rect l="0" t="0" r="151130" b="398780"/>
                  <a:pathLst>
                    <a:path w="151130" h="398780">
                      <a:moveTo>
                        <a:pt x="0" y="21363"/>
                      </a:moveTo>
                      <a:lnTo>
                        <a:pt x="59822" y="153499"/>
                      </a:lnTo>
                      <a:lnTo>
                        <a:pt x="88946" y="251611"/>
                      </a:lnTo>
                      <a:lnTo>
                        <a:pt x="91308" y="398780"/>
                      </a:lnTo>
                      <a:lnTo>
                        <a:pt x="151130" y="398780"/>
                      </a:lnTo>
                      <a:lnTo>
                        <a:pt x="147194" y="284843"/>
                      </a:lnTo>
                      <a:lnTo>
                        <a:pt x="127516" y="164576"/>
                      </a:lnTo>
                      <a:lnTo>
                        <a:pt x="77926" y="46683"/>
                      </a:lnTo>
                      <a:lnTo>
                        <a:pt x="49590" y="0"/>
                      </a:lnTo>
                      <a:lnTo>
                        <a:pt x="0" y="213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15" name="Freeform 33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NAMAAHMjAAAZBQAAwiQAAAAgAAAmAAAACAAAAP//////////MAAAABQAAAAAAAAAAAD//wAAAQAAAP//AAABAA=="/>
                    </a:ext>
                  </a:extLst>
                </p:cNvSpPr>
                <p:nvPr/>
              </p:nvSpPr>
              <p:spPr>
                <a:xfrm>
                  <a:off x="520700" y="5762625"/>
                  <a:ext cx="307975" cy="212725"/>
                </a:xfrm>
                <a:custGeom>
                  <a:avLst/>
                  <a:gdLst/>
                  <a:ahLst/>
                  <a:cxnLst/>
                  <a:rect l="0" t="0" r="307975" b="212725"/>
                  <a:pathLst>
                    <a:path w="307975" h="212725">
                      <a:moveTo>
                        <a:pt x="234534" y="0"/>
                      </a:moveTo>
                      <a:lnTo>
                        <a:pt x="202947" y="13443"/>
                      </a:lnTo>
                      <a:lnTo>
                        <a:pt x="199788" y="52192"/>
                      </a:lnTo>
                      <a:lnTo>
                        <a:pt x="0" y="133645"/>
                      </a:lnTo>
                      <a:lnTo>
                        <a:pt x="0" y="175557"/>
                      </a:lnTo>
                      <a:lnTo>
                        <a:pt x="224268" y="178720"/>
                      </a:lnTo>
                      <a:lnTo>
                        <a:pt x="252697" y="212725"/>
                      </a:lnTo>
                      <a:lnTo>
                        <a:pt x="307975" y="210352"/>
                      </a:lnTo>
                      <a:lnTo>
                        <a:pt x="302447" y="150251"/>
                      </a:lnTo>
                      <a:lnTo>
                        <a:pt x="91602" y="139180"/>
                      </a:lnTo>
                      <a:lnTo>
                        <a:pt x="262963" y="70381"/>
                      </a:lnTo>
                      <a:lnTo>
                        <a:pt x="23453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14" name="Freeform 34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bQYAAI0iAAAECwAAnSQAAAAgAAAmAAAACAAAAP//////////MAAAABQAAAAAAAAAAAD//wAAAQAAAP//AAABAA=="/>
                    </a:ext>
                  </a:extLst>
                </p:cNvSpPr>
                <p:nvPr/>
              </p:nvSpPr>
              <p:spPr>
                <a:xfrm>
                  <a:off x="1044575" y="5616575"/>
                  <a:ext cx="746125" cy="335280"/>
                </a:xfrm>
                <a:custGeom>
                  <a:avLst/>
                  <a:gdLst/>
                  <a:ahLst/>
                  <a:cxnLst/>
                  <a:rect l="0" t="0" r="746125" b="335280"/>
                  <a:pathLst>
                    <a:path w="746125" h="335280">
                      <a:moveTo>
                        <a:pt x="0" y="103589"/>
                      </a:moveTo>
                      <a:lnTo>
                        <a:pt x="684278" y="0"/>
                      </a:lnTo>
                      <a:lnTo>
                        <a:pt x="734231" y="61679"/>
                      </a:lnTo>
                      <a:lnTo>
                        <a:pt x="746125" y="143127"/>
                      </a:lnTo>
                      <a:lnTo>
                        <a:pt x="715994" y="222993"/>
                      </a:lnTo>
                      <a:lnTo>
                        <a:pt x="45195" y="335280"/>
                      </a:lnTo>
                      <a:lnTo>
                        <a:pt x="42024" y="303650"/>
                      </a:lnTo>
                      <a:lnTo>
                        <a:pt x="684278" y="191363"/>
                      </a:lnTo>
                      <a:lnTo>
                        <a:pt x="708065" y="114659"/>
                      </a:lnTo>
                      <a:lnTo>
                        <a:pt x="666041" y="45073"/>
                      </a:lnTo>
                      <a:lnTo>
                        <a:pt x="0" y="146290"/>
                      </a:lnTo>
                      <a:lnTo>
                        <a:pt x="0" y="10358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13" name="Freeform 35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8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AQcAADcjAABjCQAADCQAAAAgAAAmAAAACAAAAP//////////MAAAABQAAAAAAAAAAAD//wAAAQAAAP//AAABAA=="/>
                    </a:ext>
                  </a:extLst>
                </p:cNvSpPr>
                <p:nvPr/>
              </p:nvSpPr>
              <p:spPr>
                <a:xfrm>
                  <a:off x="1138555" y="5724525"/>
                  <a:ext cx="387350" cy="135255"/>
                </a:xfrm>
                <a:custGeom>
                  <a:avLst/>
                  <a:gdLst/>
                  <a:ahLst/>
                  <a:cxnLst/>
                  <a:rect l="0" t="0" r="387350" b="135255"/>
                  <a:pathLst>
                    <a:path w="387350" h="135255">
                      <a:moveTo>
                        <a:pt x="0" y="98509"/>
                      </a:moveTo>
                      <a:lnTo>
                        <a:pt x="52388" y="135255"/>
                      </a:lnTo>
                      <a:lnTo>
                        <a:pt x="176213" y="129782"/>
                      </a:lnTo>
                      <a:lnTo>
                        <a:pt x="331788" y="90691"/>
                      </a:lnTo>
                      <a:lnTo>
                        <a:pt x="387350" y="32836"/>
                      </a:lnTo>
                      <a:lnTo>
                        <a:pt x="351631" y="1563"/>
                      </a:lnTo>
                      <a:lnTo>
                        <a:pt x="200819" y="0"/>
                      </a:lnTo>
                      <a:lnTo>
                        <a:pt x="87312" y="9381"/>
                      </a:lnTo>
                      <a:lnTo>
                        <a:pt x="11906" y="59418"/>
                      </a:lnTo>
                      <a:lnTo>
                        <a:pt x="88900" y="74272"/>
                      </a:lnTo>
                      <a:lnTo>
                        <a:pt x="218281" y="41436"/>
                      </a:lnTo>
                      <a:lnTo>
                        <a:pt x="330200" y="41436"/>
                      </a:lnTo>
                      <a:lnTo>
                        <a:pt x="212725" y="86000"/>
                      </a:lnTo>
                      <a:lnTo>
                        <a:pt x="112713" y="98509"/>
                      </a:lnTo>
                      <a:lnTo>
                        <a:pt x="0" y="985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</p:grpSp>
        </p:grpSp>
      </p:grpSp>
      <p:grpSp>
        <p:nvGrpSpPr>
          <p:cNvPr id="37" name="Group 36"/>
          <p:cNvGrpSpPr>
            <a:extLst>
              <a:ext uri="smNativeData">
                <pr:smNativeData xmlns:pr="smNativeData" xmlns="smNativeData" val="SMDATA_6_L+FoThMAAAAlAAAAAQAAAA0AAAAAkAAAAEgAAACQAAAASAAAAAAAAAAAAAAAAAAAABcAAAAUAAAAAAAAAAAAAAD/fwAA/38AAAAAAAAJAAAABAAAAAAAAAAfAAAAVAAAAAAAAAAAAAAAAAAAAAAAAAAAAAAAAAAAAAAAAAAAAAAAAAAAAAAAAAAAAAAAAAAAAAAAAAAAAAAAAAAAAAAAAAAAAAAAAAAAAAAAAAAAAAAAAAAAACEAAAAYAAAAFAAAAGY1AAAFDQAAwzcAAIMnAAAQAAAAJgAAAAgAAAD/////AAAAAA=="/>
              </a:ext>
            </a:extLst>
          </p:cNvGrpSpPr>
          <p:nvPr/>
        </p:nvGrpSpPr>
        <p:grpSpPr>
          <a:xfrm>
            <a:off x="8680450" y="2116455"/>
            <a:ext cx="384175" cy="4306570"/>
            <a:chOff x="8680450" y="2116455"/>
            <a:chExt cx="384175" cy="4306570"/>
          </a:xfrm>
        </p:grpSpPr>
        <p:sp>
          <p:nvSpPr>
            <p:cNvPr id="39" name="Freeform 37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cD3/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cD3/AP///wEAAAAAAAAAAAAAAAAAAAAAAAAAAAAAAAAAAAAAAAAAAAAAAAJ/f38AgICAA8zMzADAwP8Af39/AAAAAAAAAAAAAAAAAAAAAAAAAAAAIQAAABgAAAAUAAAAZjUAAJYZAABkNwAAgycAAAAgAAAmAAAACAAAAP//////////MAAAABQAAAAAAAAAAAD//wAAAQAAAP//AAABAA=="/>
                </a:ext>
              </a:extLst>
            </p:cNvSpPr>
            <p:nvPr/>
          </p:nvSpPr>
          <p:spPr>
            <a:xfrm flipH="1">
              <a:off x="8680450" y="4159250"/>
              <a:ext cx="323850" cy="2263775"/>
            </a:xfrm>
            <a:custGeom>
              <a:avLst/>
              <a:gdLst/>
              <a:ahLst/>
              <a:cxnLst/>
              <a:rect l="0" t="0" r="323850" b="2263775"/>
              <a:pathLst>
                <a:path w="323850" h="2263775">
                  <a:moveTo>
                    <a:pt x="290290" y="2187530"/>
                  </a:moveTo>
                  <a:lnTo>
                    <a:pt x="159408" y="2041279"/>
                  </a:lnTo>
                  <a:lnTo>
                    <a:pt x="133819" y="1928991"/>
                  </a:lnTo>
                  <a:lnTo>
                    <a:pt x="155633" y="1761946"/>
                  </a:lnTo>
                  <a:lnTo>
                    <a:pt x="247921" y="1560244"/>
                  </a:lnTo>
                  <a:lnTo>
                    <a:pt x="268896" y="1434786"/>
                  </a:lnTo>
                  <a:lnTo>
                    <a:pt x="247921" y="1350224"/>
                  </a:lnTo>
                  <a:lnTo>
                    <a:pt x="168217" y="1288535"/>
                  </a:lnTo>
                  <a:lnTo>
                    <a:pt x="151438" y="1210904"/>
                  </a:lnTo>
                  <a:lnTo>
                    <a:pt x="180383" y="1100003"/>
                  </a:lnTo>
                  <a:lnTo>
                    <a:pt x="310846" y="801262"/>
                  </a:lnTo>
                  <a:lnTo>
                    <a:pt x="323850" y="655011"/>
                  </a:lnTo>
                  <a:lnTo>
                    <a:pt x="290290" y="494204"/>
                  </a:lnTo>
                  <a:lnTo>
                    <a:pt x="180383" y="417959"/>
                  </a:lnTo>
                  <a:lnTo>
                    <a:pt x="83899" y="292502"/>
                  </a:lnTo>
                  <a:lnTo>
                    <a:pt x="0" y="0"/>
                  </a:lnTo>
                  <a:lnTo>
                    <a:pt x="12165" y="264777"/>
                  </a:lnTo>
                  <a:lnTo>
                    <a:pt x="75090" y="424197"/>
                  </a:lnTo>
                  <a:lnTo>
                    <a:pt x="159408" y="521929"/>
                  </a:lnTo>
                  <a:lnTo>
                    <a:pt x="252116" y="577380"/>
                  </a:lnTo>
                  <a:lnTo>
                    <a:pt x="256731" y="723631"/>
                  </a:lnTo>
                  <a:lnTo>
                    <a:pt x="209747" y="877507"/>
                  </a:lnTo>
                  <a:lnTo>
                    <a:pt x="100679" y="1149215"/>
                  </a:lnTo>
                  <a:lnTo>
                    <a:pt x="96484" y="1323192"/>
                  </a:lnTo>
                  <a:lnTo>
                    <a:pt x="197582" y="1420231"/>
                  </a:lnTo>
                  <a:lnTo>
                    <a:pt x="192968" y="1511031"/>
                  </a:lnTo>
                  <a:lnTo>
                    <a:pt x="104454" y="1699564"/>
                  </a:lnTo>
                  <a:lnTo>
                    <a:pt x="67119" y="1880472"/>
                  </a:lnTo>
                  <a:lnTo>
                    <a:pt x="100679" y="2075242"/>
                  </a:lnTo>
                  <a:lnTo>
                    <a:pt x="180383" y="2179212"/>
                  </a:lnTo>
                  <a:lnTo>
                    <a:pt x="281481" y="2263775"/>
                  </a:lnTo>
                  <a:lnTo>
                    <a:pt x="290290" y="2187530"/>
                  </a:lnTo>
                  <a:close/>
                </a:path>
              </a:pathLst>
            </a:custGeom>
            <a:solidFill>
              <a:srgbClr val="703DFF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38" name="Freeform 38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cD3/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cD3/AP///wEAAAAAAAAAAAAAAAAAAAAAAAAAAAAAAAAAAAAAAAAAAAAAAAJ/f38AgICAA8zMzADAwP8Af39/AAAAAAAAAAAAAAAAAAAAAAAAAAAAIQAAABgAAAAUAAAAxTUAAAUNAADDNwAA9RwAAAAgAAAmAAAACAAAAP//////////MAAAABQAAAAAAAAAAAD//wAAAQAAAP//AAABAA=="/>
                </a:ext>
              </a:extLst>
            </p:cNvSpPr>
            <p:nvPr/>
          </p:nvSpPr>
          <p:spPr>
            <a:xfrm flipH="1">
              <a:off x="8740775" y="2116455"/>
              <a:ext cx="323850" cy="2590800"/>
            </a:xfrm>
            <a:custGeom>
              <a:avLst/>
              <a:gdLst/>
              <a:ahLst/>
              <a:cxnLst/>
              <a:rect l="0" t="0" r="323850" b="2590800"/>
              <a:pathLst>
                <a:path w="323850" h="2590800">
                  <a:moveTo>
                    <a:pt x="290290" y="2503541"/>
                  </a:moveTo>
                  <a:lnTo>
                    <a:pt x="159408" y="2336162"/>
                  </a:lnTo>
                  <a:lnTo>
                    <a:pt x="133819" y="2207654"/>
                  </a:lnTo>
                  <a:lnTo>
                    <a:pt x="155633" y="2016477"/>
                  </a:lnTo>
                  <a:lnTo>
                    <a:pt x="247921" y="1785637"/>
                  </a:lnTo>
                  <a:lnTo>
                    <a:pt x="268896" y="1642056"/>
                  </a:lnTo>
                  <a:lnTo>
                    <a:pt x="247921" y="1545278"/>
                  </a:lnTo>
                  <a:lnTo>
                    <a:pt x="168217" y="1474678"/>
                  </a:lnTo>
                  <a:lnTo>
                    <a:pt x="151438" y="1385832"/>
                  </a:lnTo>
                  <a:lnTo>
                    <a:pt x="180383" y="1258910"/>
                  </a:lnTo>
                  <a:lnTo>
                    <a:pt x="310846" y="917013"/>
                  </a:lnTo>
                  <a:lnTo>
                    <a:pt x="323850" y="749634"/>
                  </a:lnTo>
                  <a:lnTo>
                    <a:pt x="290290" y="565597"/>
                  </a:lnTo>
                  <a:lnTo>
                    <a:pt x="180383" y="478338"/>
                  </a:lnTo>
                  <a:lnTo>
                    <a:pt x="83899" y="334757"/>
                  </a:lnTo>
                  <a:lnTo>
                    <a:pt x="0" y="0"/>
                  </a:lnTo>
                  <a:lnTo>
                    <a:pt x="12165" y="303027"/>
                  </a:lnTo>
                  <a:lnTo>
                    <a:pt x="75090" y="485478"/>
                  </a:lnTo>
                  <a:lnTo>
                    <a:pt x="159408" y="597328"/>
                  </a:lnTo>
                  <a:lnTo>
                    <a:pt x="252116" y="660789"/>
                  </a:lnTo>
                  <a:lnTo>
                    <a:pt x="256731" y="828168"/>
                  </a:lnTo>
                  <a:lnTo>
                    <a:pt x="209747" y="1004272"/>
                  </a:lnTo>
                  <a:lnTo>
                    <a:pt x="100679" y="1315232"/>
                  </a:lnTo>
                  <a:lnTo>
                    <a:pt x="96484" y="1514341"/>
                  </a:lnTo>
                  <a:lnTo>
                    <a:pt x="197582" y="1625398"/>
                  </a:lnTo>
                  <a:lnTo>
                    <a:pt x="192968" y="1729315"/>
                  </a:lnTo>
                  <a:lnTo>
                    <a:pt x="104454" y="1945083"/>
                  </a:lnTo>
                  <a:lnTo>
                    <a:pt x="67119" y="2152125"/>
                  </a:lnTo>
                  <a:lnTo>
                    <a:pt x="100679" y="2375032"/>
                  </a:lnTo>
                  <a:lnTo>
                    <a:pt x="180383" y="2494022"/>
                  </a:lnTo>
                  <a:lnTo>
                    <a:pt x="281481" y="2590800"/>
                  </a:lnTo>
                  <a:lnTo>
                    <a:pt x="290290" y="2503541"/>
                  </a:lnTo>
                  <a:close/>
                </a:path>
              </a:pathLst>
            </a:custGeom>
            <a:solidFill>
              <a:srgbClr val="703DFF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</p:grpSp>
      <p:grpSp>
        <p:nvGrpSpPr>
          <p:cNvPr id="40" name="Group 39"/>
          <p:cNvGrpSpPr>
            <a:extLst>
              <a:ext uri="smNativeData">
                <pr:smNativeData xmlns:pr="smNativeData" xmlns="smNativeData" val="SMDATA_6_L+FoThMAAAAlAAAAAQAAAA0AAAAAkAAAAEgAAACQAAAASAAAAAAAAAAAAAAAAAAAABcAAAAUAAAAAAAAAAAAAAD/fwAA/38AAAAAAAAJAAAABAAAABCq5IUfAAAAVAAAAAAAAAAAAAAAAAAAAAAAAAAAAAAAAAAAAAAAAAAAAAAAAAAAAAAAAAAAAAAAAAAAAAAAAAAAAAAAAAAAAAAAAAAAAAAAAAAAAAAAAAAAAAAAAAAAACEAAAAYAAAAFAAAAB8sAAB3////CzsAAEgNAAAQAAAAJgAAAAgAAAD/////AAAAAA=="/>
              </a:ext>
            </a:extLst>
          </p:cNvGrpSpPr>
          <p:nvPr/>
        </p:nvGrpSpPr>
        <p:grpSpPr>
          <a:xfrm>
            <a:off x="7172325" y="-86995"/>
            <a:ext cx="2425700" cy="2245995"/>
            <a:chOff x="7172325" y="-86995"/>
            <a:chExt cx="2425700" cy="2245995"/>
          </a:xfrm>
        </p:grpSpPr>
        <p:grpSp>
          <p:nvGrpSpPr>
            <p:cNvPr id="42" name="Group 40"/>
            <p:cNvGrpSpPr>
              <a:extLst>
                <a:ext uri="smNativeData">
                  <pr:smNativeData xmlns:pr="smNativeData" xmlns="smNativeData" val="SMDATA_6_L+FoThMAAAAlAAAAAQAAAA0AAAAAkAAAAEgAAACQAAAASAAAAAAAAAAAAAAAAAAAABcAAAAUAAAAAAAAAAAAAAD/fwAA/38AAAAAAAAJAAAABAAAAGsAAAAfAAAAVAAAAAAAAAAAAAAAAAAAAAAAAAAAAAAAAAAAAAAAAAAAAAAAAAAAAAAAAAAAAAAAAAAAAAAAAAAAAAAAAAAAAAAAAAAAAAAAAAAAAAAAAAAAAAAAAAAAACEAAAAYAAAAFAAAAB8sAAB3////CzsAAEgNAAAAAAAAJgAAAAgAAAD/////AAAAAA=="/>
                </a:ext>
              </a:extLst>
            </p:cNvGrpSpPr>
            <p:nvPr/>
          </p:nvGrpSpPr>
          <p:grpSpPr>
            <a:xfrm>
              <a:off x="7172325" y="-86995"/>
              <a:ext cx="2425700" cy="2245995"/>
              <a:chOff x="7172325" y="-86995"/>
              <a:chExt cx="2425700" cy="2245995"/>
            </a:xfrm>
          </p:grpSpPr>
          <p:sp>
            <p:nvSpPr>
              <p:cNvPr id="52" name="Freeform 41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6jMAALgLAAC4NgAAUQwAAAAgAAAmAAAACAAAAP//////////MAAAABQAAAAAAAAAAAD//wAAAQAAAP//AAABAA=="/>
                  </a:ext>
                </a:extLst>
              </p:cNvSpPr>
              <p:nvPr/>
            </p:nvSpPr>
            <p:spPr>
              <a:xfrm rot="18420000">
                <a:off x="8618220" y="1725930"/>
                <a:ext cx="97155" cy="455930"/>
              </a:xfrm>
              <a:custGeom>
                <a:avLst/>
                <a:gdLst/>
                <a:ahLst/>
                <a:cxnLst/>
                <a:rect l="0" t="0" r="97155" b="455930"/>
                <a:pathLst>
                  <a:path w="97155" h="455930">
                    <a:moveTo>
                      <a:pt x="48775" y="5091"/>
                    </a:moveTo>
                    <a:lnTo>
                      <a:pt x="51948" y="193459"/>
                    </a:lnTo>
                    <a:lnTo>
                      <a:pt x="0" y="455930"/>
                    </a:lnTo>
                    <a:lnTo>
                      <a:pt x="31327" y="446314"/>
                    </a:lnTo>
                    <a:lnTo>
                      <a:pt x="86448" y="212692"/>
                    </a:lnTo>
                    <a:lnTo>
                      <a:pt x="97155" y="0"/>
                    </a:lnTo>
                    <a:lnTo>
                      <a:pt x="48775" y="50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  <p:grpSp>
            <p:nvGrpSpPr>
              <p:cNvPr id="43" name="Group 42"/>
              <p:cNvGrpSpPr>
                <a:extLst>
                  <a:ext uri="smNativeData">
                    <pr:smNativeData xmlns:pr="smNativeData" xmlns="smNativeData" val="SMDATA_6_L+FoThMAAAAlAAAAAQAAAA0AAAAAkAAAAEgAAACQAAAASAAAAAAAAAAAAAAAAAAAABcAAAAUAAAAAAAAAAAAAAD/fwAA/38AAAAAAAAJAAAABAAAAAAAAAAfAAAAVAAAAAAAAAAAAAAAAAAAAAAAAAAAAAAAAAAAAAAAAAAAAAAAAAAAAAAAAAAAAAAAAAAAAAAAAAAAAAAAAAAAAAAAAAAAAAAAAAAAAAAAAAAAAAAAAAAAACEAAAAYAAAAFAAAAB8sAAB3////CzsAAEgNAAAAAAAAJgAAAAgAAAD/////AAAAAA=="/>
                  </a:ext>
                </a:extLst>
              </p:cNvGrpSpPr>
              <p:nvPr/>
            </p:nvGrpSpPr>
            <p:grpSpPr>
              <a:xfrm>
                <a:off x="7172325" y="-86995"/>
                <a:ext cx="2425700" cy="2245995"/>
                <a:chOff x="7172325" y="-86995"/>
                <a:chExt cx="2425700" cy="2245995"/>
              </a:xfrm>
            </p:grpSpPr>
            <p:sp>
              <p:nvSpPr>
                <p:cNvPr id="51" name="Freeform 43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K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ojAAAI8AAADYMQAACwIAAAAgAAAmAAAACAAAAP//////////MAAAABQAAAAAAAAAAAD//wAAAQAAAP//AAABAA=="/>
                    </a:ext>
                  </a:extLst>
                </p:cNvSpPr>
                <p:nvPr/>
              </p:nvSpPr>
              <p:spPr>
                <a:xfrm rot="18420000">
                  <a:off x="7883525" y="113030"/>
                  <a:ext cx="241300" cy="196850"/>
                </a:xfrm>
                <a:custGeom>
                  <a:avLst/>
                  <a:gdLst/>
                  <a:ahLst/>
                  <a:cxnLst/>
                  <a:rect l="0" t="0" r="241300" b="196850"/>
                  <a:pathLst>
                    <a:path w="241300" h="196850">
                      <a:moveTo>
                        <a:pt x="0" y="0"/>
                      </a:moveTo>
                      <a:lnTo>
                        <a:pt x="119052" y="103783"/>
                      </a:lnTo>
                      <a:lnTo>
                        <a:pt x="199752" y="196850"/>
                      </a:lnTo>
                      <a:lnTo>
                        <a:pt x="241300" y="78966"/>
                      </a:lnTo>
                      <a:lnTo>
                        <a:pt x="143422" y="5076"/>
                      </a:lnTo>
                      <a:lnTo>
                        <a:pt x="185370" y="103783"/>
                      </a:lnTo>
                      <a:lnTo>
                        <a:pt x="52335" y="958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50" name="Freeform 44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eDAAABMEAAC8NAAAsQYAAAAgAAAmAAAACAAAAP//////////MAAAABQAAAAAAAAAAAD//wAAAQAAAP//AAABAA=="/>
                    </a:ext>
                  </a:extLst>
                </p:cNvSpPr>
                <p:nvPr/>
              </p:nvSpPr>
              <p:spPr>
                <a:xfrm rot="18420000">
                  <a:off x="8013065" y="528320"/>
                  <a:ext cx="425450" cy="693420"/>
                </a:xfrm>
                <a:custGeom>
                  <a:avLst/>
                  <a:gdLst/>
                  <a:ahLst/>
                  <a:cxnLst/>
                  <a:rect l="0" t="0" r="425450" b="693420"/>
                  <a:pathLst>
                    <a:path w="425450" h="693420">
                      <a:moveTo>
                        <a:pt x="296296" y="72725"/>
                      </a:moveTo>
                      <a:lnTo>
                        <a:pt x="193932" y="198442"/>
                      </a:lnTo>
                      <a:lnTo>
                        <a:pt x="65177" y="429582"/>
                      </a:lnTo>
                      <a:lnTo>
                        <a:pt x="0" y="620695"/>
                      </a:lnTo>
                      <a:lnTo>
                        <a:pt x="23592" y="693420"/>
                      </a:lnTo>
                      <a:lnTo>
                        <a:pt x="104763" y="677071"/>
                      </a:lnTo>
                      <a:lnTo>
                        <a:pt x="231119" y="515273"/>
                      </a:lnTo>
                      <a:lnTo>
                        <a:pt x="350277" y="301046"/>
                      </a:lnTo>
                      <a:lnTo>
                        <a:pt x="413454" y="152214"/>
                      </a:lnTo>
                      <a:lnTo>
                        <a:pt x="425450" y="47356"/>
                      </a:lnTo>
                      <a:lnTo>
                        <a:pt x="390662" y="0"/>
                      </a:lnTo>
                      <a:lnTo>
                        <a:pt x="334282" y="36644"/>
                      </a:lnTo>
                      <a:lnTo>
                        <a:pt x="387463" y="60322"/>
                      </a:lnTo>
                      <a:lnTo>
                        <a:pt x="350277" y="198442"/>
                      </a:lnTo>
                      <a:lnTo>
                        <a:pt x="275903" y="369824"/>
                      </a:lnTo>
                      <a:lnTo>
                        <a:pt x="139951" y="568266"/>
                      </a:lnTo>
                      <a:lnTo>
                        <a:pt x="46384" y="628024"/>
                      </a:lnTo>
                      <a:lnTo>
                        <a:pt x="53981" y="531622"/>
                      </a:lnTo>
                      <a:lnTo>
                        <a:pt x="174738" y="284133"/>
                      </a:lnTo>
                      <a:lnTo>
                        <a:pt x="332283" y="66523"/>
                      </a:lnTo>
                      <a:lnTo>
                        <a:pt x="296296" y="727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49" name="Freeform 45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6c3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hy0AALYDAABKNgAAoggAAAAgAAAmAAAACAAAAP//////////MAAAABQAAAAAAAAAAAD//wAAAQAAAP//AAABAA=="/>
                    </a:ext>
                  </a:extLst>
                </p:cNvSpPr>
                <p:nvPr/>
              </p:nvSpPr>
              <p:spPr>
                <a:xfrm rot="18420000">
                  <a:off x="7712710" y="291465"/>
                  <a:ext cx="800100" cy="1424305"/>
                </a:xfrm>
                <a:custGeom>
                  <a:avLst/>
                  <a:gdLst/>
                  <a:ahLst/>
                  <a:cxnLst/>
                  <a:rect l="0" t="0" r="800100" b="1424305"/>
                  <a:pathLst>
                    <a:path w="800100" h="1424305">
                      <a:moveTo>
                        <a:pt x="775721" y="0"/>
                      </a:moveTo>
                      <a:lnTo>
                        <a:pt x="0" y="1424305"/>
                      </a:lnTo>
                      <a:lnTo>
                        <a:pt x="76733" y="1384191"/>
                      </a:lnTo>
                      <a:lnTo>
                        <a:pt x="800100" y="34463"/>
                      </a:lnTo>
                      <a:lnTo>
                        <a:pt x="7757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48" name="Freeform 46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BS0AAK0CAAAjOgAAEgoAAAAgAAAmAAAACAAAAP//////////MAAAABQAAAAAAAAAAAD//wAAAQAAAP//AAABAA=="/>
                    </a:ext>
                  </a:extLst>
                </p:cNvSpPr>
                <p:nvPr/>
              </p:nvSpPr>
              <p:spPr>
                <a:xfrm rot="18420000">
                  <a:off x="7783195" y="-29845"/>
                  <a:ext cx="1202055" cy="2132330"/>
                </a:xfrm>
                <a:custGeom>
                  <a:avLst/>
                  <a:gdLst/>
                  <a:ahLst/>
                  <a:cxnLst/>
                  <a:rect l="0" t="0" r="1202055" b="2132330"/>
                  <a:pathLst>
                    <a:path w="1202055" h="2132330">
                      <a:moveTo>
                        <a:pt x="37976" y="1608153"/>
                      </a:moveTo>
                      <a:lnTo>
                        <a:pt x="157502" y="1602499"/>
                      </a:lnTo>
                      <a:lnTo>
                        <a:pt x="328196" y="1701453"/>
                      </a:lnTo>
                      <a:lnTo>
                        <a:pt x="272231" y="1592886"/>
                      </a:lnTo>
                      <a:lnTo>
                        <a:pt x="146709" y="1528424"/>
                      </a:lnTo>
                      <a:lnTo>
                        <a:pt x="254642" y="1538037"/>
                      </a:lnTo>
                      <a:lnTo>
                        <a:pt x="391357" y="1622855"/>
                      </a:lnTo>
                      <a:lnTo>
                        <a:pt x="1142891" y="237491"/>
                      </a:lnTo>
                      <a:lnTo>
                        <a:pt x="1030561" y="83687"/>
                      </a:lnTo>
                      <a:lnTo>
                        <a:pt x="922628" y="0"/>
                      </a:lnTo>
                      <a:lnTo>
                        <a:pt x="1076133" y="44105"/>
                      </a:lnTo>
                      <a:lnTo>
                        <a:pt x="1202055" y="242015"/>
                      </a:lnTo>
                      <a:lnTo>
                        <a:pt x="332194" y="1850734"/>
                      </a:lnTo>
                      <a:lnTo>
                        <a:pt x="192280" y="1929332"/>
                      </a:lnTo>
                      <a:lnTo>
                        <a:pt x="41973" y="2132330"/>
                      </a:lnTo>
                      <a:lnTo>
                        <a:pt x="0" y="2073523"/>
                      </a:lnTo>
                      <a:lnTo>
                        <a:pt x="52367" y="2053166"/>
                      </a:lnTo>
                      <a:lnTo>
                        <a:pt x="150306" y="1914064"/>
                      </a:lnTo>
                      <a:lnTo>
                        <a:pt x="65959" y="1850734"/>
                      </a:lnTo>
                      <a:lnTo>
                        <a:pt x="65959" y="1795884"/>
                      </a:lnTo>
                      <a:lnTo>
                        <a:pt x="164298" y="1864870"/>
                      </a:lnTo>
                      <a:lnTo>
                        <a:pt x="164298" y="1801539"/>
                      </a:lnTo>
                      <a:lnTo>
                        <a:pt x="241050" y="1820764"/>
                      </a:lnTo>
                      <a:lnTo>
                        <a:pt x="171093" y="1741035"/>
                      </a:lnTo>
                      <a:lnTo>
                        <a:pt x="251444" y="1731423"/>
                      </a:lnTo>
                      <a:lnTo>
                        <a:pt x="37976" y="16081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47" name="Freeform 47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9DMAAIkIAAAjNQAALQoAAAAgAAAmAAAACAAAAP//////////MAAAABQAAAAAAAAAAAD//wAAAQAAAP//AAABAA=="/>
                    </a:ext>
                  </a:extLst>
                </p:cNvSpPr>
                <p:nvPr/>
              </p:nvSpPr>
              <p:spPr>
                <a:xfrm rot="18420000">
                  <a:off x="8408670" y="1424305"/>
                  <a:ext cx="266700" cy="192405"/>
                </a:xfrm>
                <a:custGeom>
                  <a:avLst/>
                  <a:gdLst/>
                  <a:ahLst/>
                  <a:cxnLst/>
                  <a:rect l="0" t="0" r="266700" b="192405"/>
                  <a:pathLst>
                    <a:path w="266700" h="192405">
                      <a:moveTo>
                        <a:pt x="0" y="45007"/>
                      </a:moveTo>
                      <a:lnTo>
                        <a:pt x="101053" y="59634"/>
                      </a:lnTo>
                      <a:lnTo>
                        <a:pt x="253226" y="192405"/>
                      </a:lnTo>
                      <a:lnTo>
                        <a:pt x="266700" y="162587"/>
                      </a:lnTo>
                      <a:lnTo>
                        <a:pt x="177140" y="64135"/>
                      </a:lnTo>
                      <a:lnTo>
                        <a:pt x="10303" y="0"/>
                      </a:lnTo>
                      <a:lnTo>
                        <a:pt x="0" y="450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46" name="Freeform 48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ejMAALIHAADfNAAAdAkAAAAgAAAmAAAACAAAAP//////////MAAAABQAAAAAAAAAAAD//wAAAQAAAP//AAABAA=="/>
                    </a:ext>
                  </a:extLst>
                </p:cNvSpPr>
                <p:nvPr/>
              </p:nvSpPr>
              <p:spPr>
                <a:xfrm rot="18420000">
                  <a:off x="8338820" y="1280160"/>
                  <a:ext cx="285750" cy="226695"/>
                </a:xfrm>
                <a:custGeom>
                  <a:avLst/>
                  <a:gdLst/>
                  <a:ahLst/>
                  <a:cxnLst/>
                  <a:rect l="0" t="0" r="285750" b="226695"/>
                  <a:pathLst>
                    <a:path w="285750" h="226695">
                      <a:moveTo>
                        <a:pt x="0" y="43876"/>
                      </a:moveTo>
                      <a:lnTo>
                        <a:pt x="135691" y="83252"/>
                      </a:lnTo>
                      <a:lnTo>
                        <a:pt x="254621" y="226695"/>
                      </a:lnTo>
                      <a:lnTo>
                        <a:pt x="285750" y="166505"/>
                      </a:lnTo>
                      <a:lnTo>
                        <a:pt x="167619" y="64127"/>
                      </a:lnTo>
                      <a:lnTo>
                        <a:pt x="27936" y="0"/>
                      </a:lnTo>
                      <a:lnTo>
                        <a:pt x="0" y="438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45" name="Freeform 49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1zAAAOUBAABEMgAApwMAAAAgAAAmAAAACAAAAP//////////MAAAABQAAAAAAAAAAAD//wAAAQAAAP//AAABAA=="/>
                    </a:ext>
                  </a:extLst>
                </p:cNvSpPr>
                <p:nvPr/>
              </p:nvSpPr>
              <p:spPr>
                <a:xfrm rot="18420000">
                  <a:off x="7912735" y="334645"/>
                  <a:ext cx="285750" cy="231775"/>
                </a:xfrm>
                <a:custGeom>
                  <a:avLst/>
                  <a:gdLst/>
                  <a:ahLst/>
                  <a:cxnLst/>
                  <a:rect l="0" t="0" r="285750" b="231775"/>
                  <a:pathLst>
                    <a:path w="285750" h="231775">
                      <a:moveTo>
                        <a:pt x="0" y="43986"/>
                      </a:moveTo>
                      <a:lnTo>
                        <a:pt x="125937" y="78386"/>
                      </a:lnTo>
                      <a:lnTo>
                        <a:pt x="258650" y="231775"/>
                      </a:lnTo>
                      <a:lnTo>
                        <a:pt x="285750" y="177073"/>
                      </a:lnTo>
                      <a:lnTo>
                        <a:pt x="157023" y="48346"/>
                      </a:lnTo>
                      <a:lnTo>
                        <a:pt x="21521" y="0"/>
                      </a:lnTo>
                      <a:lnTo>
                        <a:pt x="0" y="439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  <p:sp>
              <p:nvSpPr>
                <p:cNvPr id="44" name="Freeform 50"/>
                <p:cNvSpPr>
                  <a:extLst>
                    <a:ext uri="smNativeData">
  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hDAAADEBAADbMQAA7gIAAAAgAAAmAAAACAAAAP//////////MAAAABQAAAAAAAAAAAD//wAAAQAAAP//AAABAA=="/>
                    </a:ext>
                  </a:extLst>
                </p:cNvSpPr>
                <p:nvPr/>
              </p:nvSpPr>
              <p:spPr>
                <a:xfrm rot="18420000">
                  <a:off x="7854315" y="226060"/>
                  <a:ext cx="282575" cy="217805"/>
                </a:xfrm>
                <a:custGeom>
                  <a:avLst/>
                  <a:gdLst/>
                  <a:ahLst/>
                  <a:cxnLst/>
                  <a:rect l="0" t="0" r="282575" b="217805"/>
                  <a:pathLst>
                    <a:path w="282575" h="217805">
                      <a:moveTo>
                        <a:pt x="0" y="49655"/>
                      </a:moveTo>
                      <a:lnTo>
                        <a:pt x="108406" y="73918"/>
                      </a:lnTo>
                      <a:lnTo>
                        <a:pt x="265038" y="217805"/>
                      </a:lnTo>
                      <a:lnTo>
                        <a:pt x="282575" y="173792"/>
                      </a:lnTo>
                      <a:lnTo>
                        <a:pt x="121957" y="29905"/>
                      </a:lnTo>
                      <a:lnTo>
                        <a:pt x="17137" y="0"/>
                      </a:lnTo>
                      <a:lnTo>
                        <a:pt x="0" y="496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txBody>
                <a:bodyPr vert="horz" wrap="none" lIns="91440" tIns="45720" rIns="91440" bIns="45720" numCol="1" spcCol="215900" anchor="ctr"/>
                <a:lstStyle/>
                <a:p>
                  <a:pPr>
                    <a:spcBef>
                      <a:spcPts val="0"/>
                    </a:spcBef>
                  </a:pPr>
                </a:p>
              </p:txBody>
            </p:sp>
          </p:grpSp>
        </p:grpSp>
        <p:sp>
          <p:nvSpPr>
            <p:cNvPr id="41" name="Line 51"/>
            <p:cNvSpPr>
              <a:extLst>
                <a:ext uri="smNativeData">
                  <pr:smNativeData xmlns:pr="smNativeData" xmlns="smNativeData" val="SMDATA_16_L+FoTh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A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B/f38AgICAA8zMzADAwP8Af39/AAAAAAAAAAAAAAAAAAAAAAAAAAAAIQAAABgAAAAUAAAAjy8AANIAAAD2LwAAwAEAAAAAAAAmAAAACAAAAP//////////MAAAABQAAAAAAAAAAAD//wAAAQAAAP//AAABAA=="/>
                </a:ext>
              </a:extLst>
            </p:cNvSpPr>
            <p:nvPr/>
          </p:nvSpPr>
          <p:spPr>
            <a:xfrm>
              <a:off x="7731125" y="133350"/>
              <a:ext cx="65405" cy="151130"/>
            </a:xfrm>
            <a:prstGeom prst="line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headEnd type="none"/>
              <a:tailEnd type="none"/>
            </a:ln>
            <a:effectLst/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rgbClr val="000000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1pPr>
    </p:titleStyle>
    <p:bodyStyle>
      <a:lvl1pPr marL="342900" marR="0" indent="-342900" algn="l" defTabSz="44958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Tx/>
        <a:buFont typeface="Times New Roman" pitchFamily="1" charset="0"/>
        <a:buChar char="•"/>
        <a:tabLst/>
        <a:defRPr sz="3200" b="0" i="0" u="none" strike="noStrike" kern="1" spc="0" baseline="0">
          <a:solidFill>
            <a:srgbClr val="000000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1pPr>
      <a:lvl2pPr marL="742950" marR="0" indent="-285750" algn="l" defTabSz="44958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Tx/>
        <a:buFont typeface="Times New Roman" pitchFamily="1" charset="0"/>
        <a:buChar char="–"/>
        <a:tabLst/>
        <a:defRPr sz="2800" b="0" i="0" u="none" strike="noStrike" kern="1" spc="0" baseline="0">
          <a:solidFill>
            <a:srgbClr val="000000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2pPr>
      <a:lvl3pPr marL="1143000" marR="0" indent="-228600" algn="l" defTabSz="44958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Tx/>
        <a:buFont typeface="Times New Roman" pitchFamily="1" charset="0"/>
        <a:buChar char="•"/>
        <a:tabLst/>
        <a:defRPr sz="2400" b="0" i="0" u="none" strike="noStrike" kern="1" spc="0" baseline="0">
          <a:solidFill>
            <a:srgbClr val="000000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3pPr>
      <a:lvl4pPr marL="1600200" marR="0" indent="-228600" algn="l" defTabSz="449580">
        <a:lnSpc>
          <a:spcPct val="100000"/>
        </a:lnSpc>
        <a:spcBef>
          <a:spcPts val="500"/>
        </a:spcBef>
        <a:spcAft>
          <a:spcPts val="0"/>
        </a:spcAft>
        <a:buClr>
          <a:srgbClr val="000000"/>
        </a:buClr>
        <a:buSzTx/>
        <a:buFont typeface="Times New Roman" pitchFamily="1" charset="0"/>
        <a:buChar char="–"/>
        <a:tabLst/>
        <a:defRPr sz="2000" b="0" i="0" u="none" strike="noStrike" kern="1" spc="0" baseline="0">
          <a:solidFill>
            <a:srgbClr val="000000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4pPr>
      <a:lvl5pPr marL="2057400" marR="0" indent="-228600" algn="l" defTabSz="449580">
        <a:lnSpc>
          <a:spcPct val="100000"/>
        </a:lnSpc>
        <a:spcBef>
          <a:spcPts val="500"/>
        </a:spcBef>
        <a:spcAft>
          <a:spcPts val="0"/>
        </a:spcAft>
        <a:buClr>
          <a:srgbClr val="000000"/>
        </a:buClr>
        <a:buSzTx/>
        <a:buFont typeface="Times New Roman" pitchFamily="1" charset="0"/>
        <a:buChar char="»"/>
        <a:tabLst/>
        <a:defRPr sz="2000" b="0" i="0" u="none" strike="noStrike" kern="1" spc="0" baseline="0">
          <a:solidFill>
            <a:srgbClr val="000000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5pPr>
    </p:otherStyle>
  </p:txStyles>
</p:sldMaster>
</file>

<file path=ppt/slideMasters/slideMaster2.xml><?xml version="1.0" encoding="utf-8"?>
<p:sld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 name="1_Larissa-Desig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extLst>
              <a:ext uri="smNativeData">
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/+9m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+9mAP///wEAAAAAAAAAAAAAAAAAAAAAAAAAAAAAAAAAAAAAAAAAAAAAAAJ/f38AgICAA8zMzADAwP8Af39/AAAAAAAAAAAAAAAAAAAAAAAAAAAAIQAAABgAAAAUAAAAIQAAABQAAADbNgAAyikAABAgAAAmAAAACAAAAP//////////MAAAABQAAAAAAAAAAAD//wAAAQAAAP//AAABAA=="/>
              </a:ext>
            </a:extLst>
          </p:cNvSpPr>
          <p:nvPr/>
        </p:nvSpPr>
        <p:spPr>
          <a:xfrm>
            <a:off x="20955" y="12700"/>
            <a:ext cx="8896350" cy="6780530"/>
          </a:xfrm>
          <a:custGeom>
            <a:avLst/>
            <a:gdLst/>
            <a:ahLst/>
            <a:cxnLst/>
            <a:rect l="0" t="0" r="8896350" b="6780530"/>
            <a:pathLst>
              <a:path w="8896350" h="6780530">
                <a:moveTo>
                  <a:pt x="6300000" y="0"/>
                </a:moveTo>
                <a:lnTo>
                  <a:pt x="0" y="1826752"/>
                </a:lnTo>
                <a:lnTo>
                  <a:pt x="4842204" y="6780530"/>
                </a:lnTo>
                <a:lnTo>
                  <a:pt x="8896350" y="2107791"/>
                </a:lnTo>
                <a:lnTo>
                  <a:pt x="6300000" y="0"/>
                </a:lnTo>
                <a:close/>
              </a:path>
            </a:pathLst>
          </a:custGeom>
          <a:solidFill>
            <a:srgbClr val="FFEF66"/>
          </a:solidFill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wJw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EwJAADOLwAARhcAABAAAAAmAAAACAAAAP//////////MAAAABQAAAAAAAAAAAD//wAAAQAAAP//AAABAA=="/>
              </a:ext>
            </a:extLst>
          </p:cNvSpPr>
          <p:nvPr>
            <p:ph type="title"/>
          </p:nvPr>
        </p:nvSpPr>
        <p:spPr>
          <a:xfrm>
            <a:off x="1371600" y="1511300"/>
            <a:ext cx="6399530" cy="2272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t>Klicken Sie, um das Format des Titeltextes zu bearbeiten</a:t>
            </a:r>
          </a:p>
        </p:txBody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HAmAADuDwAAPikAABAAAAAmAAAACAAAAP//////////MAAAABQAAAAAAAAAAAD//wAAAQAAAP//AAABAA=="/>
              </a:ext>
            </a:extLst>
          </p:cNvSpPr>
          <p:nvPr>
            <p:ph type="dt"/>
          </p:nvPr>
        </p:nvSpPr>
        <p:spPr>
          <a:xfrm>
            <a:off x="685800" y="6248400"/>
            <a:ext cx="1903730" cy="4559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Comic Sans MS" pitchFamily="4" charset="0"/>
                <a:ea typeface="Comic Sans MS" pitchFamily="4" charset="0"/>
                <a:cs typeface="Comic Sans MS" pitchFamily="4" charset="0"/>
              </a:defRPr>
            </a:lvl1pPr>
          </a:lstStyle>
          <a:p>
            <a:pPr/>
          </a:p>
        </p:txBody>
      </p:sp>
      <p:sp>
        <p:nvSpPr>
          <p:cNvPr id="5" name="Rectangle 4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BpS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GJQAAPikAABAAAAAmAAAACAAAAP//////////MAAAABQAAAAAAAAAAAD//wAAAQAAAP//AAABAA=="/>
              </a:ext>
            </a:extLst>
          </p:cNvSpPr>
          <p:nvPr>
            <p:ph type="ftr"/>
          </p:nvPr>
        </p:nvSpPr>
        <p:spPr>
          <a:xfrm>
            <a:off x="3124200" y="6248400"/>
            <a:ext cx="2894330" cy="4559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Comic Sans MS" pitchFamily="4" charset="0"/>
                <a:ea typeface="Comic Sans MS" pitchFamily="4" charset="0"/>
                <a:cs typeface="Comic Sans MS" pitchFamily="4" charset="0"/>
              </a:defRPr>
            </a:lvl1pPr>
          </a:lstStyle>
          <a:p>
            <a:pPr/>
          </a:p>
        </p:txBody>
      </p:sp>
      <p:sp>
        <p:nvSpPr>
          <p:cNvPr id="6" name="Rectangle 5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HAmAAAGNAAAPikAABAAAAAmAAAACAAAAP//////////MAAAABQAAAAAAAAAAAD//wAAAQAAAP//AAABAA=="/>
              </a:ext>
            </a:extLst>
          </p:cNvSpPr>
          <p:nvPr>
            <p:ph type="sldNum"/>
          </p:nvPr>
        </p:nvSpPr>
        <p:spPr>
          <a:xfrm>
            <a:off x="6553200" y="6248400"/>
            <a:ext cx="1903730" cy="4559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Comic Sans MS" pitchFamily="4" charset="0"/>
                <a:ea typeface="Comic Sans MS" pitchFamily="4" charset="0"/>
                <a:cs typeface="Comic Sans MS" pitchFamily="4" charset="0"/>
              </a:defRPr>
            </a:lvl1pPr>
          </a:lstStyle>
          <a:p>
            <a:pPr/>
            <a:fld id="{3D4A5DC8-86D0-1FAB-9EF2-70FE13BC6825}" type="slidenum">
              <a:t/>
            </a:fld>
          </a:p>
        </p:txBody>
      </p:sp>
      <p:grpSp>
        <p:nvGrpSpPr>
          <p:cNvPr id="7" name="Group 6"/>
          <p:cNvGrpSpPr>
            <a:extLst>
              <a:ext uri="smNativeData">
                <pr:smNativeData xmlns:pr="smNativeData" xmlns="smNativeData" val="SMDATA_6_L+FoThMAAAAlAAAAAQAAAA0AAAAAkAAAAEgAAACQAAAASAAAAAAAAAAAAAAAAAAAABcAAAAUAAAAAAAAAAAAAAD/fwAA/38AAAAAAAAJAAAABAAAANBWSIkfAAAAVAAAAAAAAAAAAAAAAAAAAAAAAAAAAAAAAAAAAAAAAAAAAAAAAAAAAAAAAAAAAAAAAAAAAAAAAAAAAAAAAAAAAAAAAAAAAAAAAAAAAAAAAAAAAAAAAAAAACEAAAAYAAAAFAAAADQBAAByAQAAfhgAAGAMAAAQAAAAJgAAAAgAAAD/////AAAAAA=="/>
              </a:ext>
            </a:extLst>
          </p:cNvGrpSpPr>
          <p:nvPr/>
        </p:nvGrpSpPr>
        <p:grpSpPr>
          <a:xfrm>
            <a:off x="195580" y="234950"/>
            <a:ext cx="3785870" cy="1776730"/>
            <a:chOff x="195580" y="234950"/>
            <a:chExt cx="3785870" cy="1776730"/>
          </a:xfrm>
        </p:grpSpPr>
        <p:sp>
          <p:nvSpPr>
            <p:cNvPr id="16" name="Freeform 7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+Pj4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+Pj4AP///wEAAAAAAAAAAAAAAAAAAAAAAAAAAAAAAAAAAAAAAAAAAAAAAAJ/f38AgICAA8zMzADAwP8Af39/AAAAAAAAAAAAAAAAAAAAAAAAAAAAIQAAABgAAAAUAAAAuwEAALsBAACxFwAApwsAAAAgAAAmAAAACAAAAP//////////MAAAABQAAAAAAAAAAAD//wAAAQAAAP//AAABAA=="/>
                </a:ext>
              </a:extLst>
            </p:cNvSpPr>
            <p:nvPr/>
          </p:nvSpPr>
          <p:spPr>
            <a:xfrm>
              <a:off x="281305" y="281305"/>
              <a:ext cx="3569970" cy="1612900"/>
            </a:xfrm>
            <a:custGeom>
              <a:avLst/>
              <a:gdLst/>
              <a:ahLst/>
              <a:cxnLst/>
              <a:rect l="0" t="0" r="3569970" b="1612900"/>
              <a:pathLst>
                <a:path w="3569970" h="1612900">
                  <a:moveTo>
                    <a:pt x="3569970" y="1538878"/>
                  </a:moveTo>
                  <a:lnTo>
                    <a:pt x="3192291" y="1238894"/>
                  </a:lnTo>
                  <a:lnTo>
                    <a:pt x="2499878" y="818138"/>
                  </a:lnTo>
                  <a:lnTo>
                    <a:pt x="319229" y="0"/>
                  </a:lnTo>
                  <a:lnTo>
                    <a:pt x="103412" y="77918"/>
                  </a:lnTo>
                  <a:lnTo>
                    <a:pt x="0" y="323359"/>
                  </a:lnTo>
                  <a:lnTo>
                    <a:pt x="125893" y="603864"/>
                  </a:lnTo>
                  <a:lnTo>
                    <a:pt x="2562825" y="1593421"/>
                  </a:lnTo>
                  <a:lnTo>
                    <a:pt x="3097871" y="1531086"/>
                  </a:lnTo>
                  <a:lnTo>
                    <a:pt x="3529504" y="1612900"/>
                  </a:lnTo>
                  <a:lnTo>
                    <a:pt x="3569970" y="1538878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5" name="Freeform 8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ZJ6W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wAAAP///wEAAAAAAAAAAAAAAAAAAAAAAAAAAAAAAAAAAAAAAAAAAAAAAAJ/f38AgICAA8zMzADAwP8Af39/AAAAAAAAAAAAAAAAAAAAAAAAAAAAIQAAABgAAAAUAAAAnwEAAI0CAACHFwAAYAwAAAAgAAAmAAAACAAAAP//////////MAAAABQAAAAAAAAAAAD//wAAAQAAAP//AAABAA=="/>
                </a:ext>
              </a:extLst>
            </p:cNvSpPr>
            <p:nvPr/>
          </p:nvSpPr>
          <p:spPr>
            <a:xfrm>
              <a:off x="263525" y="414655"/>
              <a:ext cx="3561080" cy="1597025"/>
            </a:xfrm>
            <a:custGeom>
              <a:avLst/>
              <a:gdLst/>
              <a:ahLst/>
              <a:cxnLst/>
              <a:rect l="0" t="0" r="3561080" b="1597025"/>
              <a:pathLst>
                <a:path w="3561080" h="1597025">
                  <a:moveTo>
                    <a:pt x="307609" y="0"/>
                  </a:moveTo>
                  <a:lnTo>
                    <a:pt x="2988523" y="1009568"/>
                  </a:lnTo>
                  <a:lnTo>
                    <a:pt x="3206319" y="1241049"/>
                  </a:lnTo>
                  <a:lnTo>
                    <a:pt x="3561080" y="1540613"/>
                  </a:lnTo>
                  <a:lnTo>
                    <a:pt x="3513928" y="1597025"/>
                  </a:lnTo>
                  <a:lnTo>
                    <a:pt x="3031184" y="1530887"/>
                  </a:lnTo>
                  <a:lnTo>
                    <a:pt x="2570893" y="1577572"/>
                  </a:lnTo>
                  <a:lnTo>
                    <a:pt x="94304" y="579675"/>
                  </a:lnTo>
                  <a:lnTo>
                    <a:pt x="0" y="291782"/>
                  </a:lnTo>
                  <a:lnTo>
                    <a:pt x="103285" y="62247"/>
                  </a:lnTo>
                  <a:lnTo>
                    <a:pt x="30760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14" name="Freeform 9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/7g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7gAAP///wEAAAAAAAAAAAAAAAAAAAAAAAAAAAAAAAAAAAAAAAAAAAAAAAJ/f38AgICAA8zMzADAwP8Af39/AAAAAAAAAAAAAAAAAAAAAAAAAAAAIQAAABgAAAAUAAAAoQQAAFwDAAAnEwAAUwwAAAAgAAAmAAAACAAAAP//////////MAAAABQAAAAAAAAAAAD//wAAAQAAAP//AAABAA=="/>
                </a:ext>
              </a:extLst>
            </p:cNvSpPr>
            <p:nvPr/>
          </p:nvSpPr>
          <p:spPr>
            <a:xfrm>
              <a:off x="752475" y="546100"/>
              <a:ext cx="2360930" cy="1457325"/>
            </a:xfrm>
            <a:custGeom>
              <a:avLst/>
              <a:gdLst/>
              <a:ahLst/>
              <a:cxnLst/>
              <a:rect l="0" t="0" r="2360930" b="1457325"/>
              <a:pathLst>
                <a:path w="2360930" h="1457325">
                  <a:moveTo>
                    <a:pt x="0" y="634043"/>
                  </a:moveTo>
                  <a:lnTo>
                    <a:pt x="2075098" y="1457325"/>
                  </a:lnTo>
                  <a:lnTo>
                    <a:pt x="2113359" y="1041782"/>
                  </a:lnTo>
                  <a:lnTo>
                    <a:pt x="2360930" y="823281"/>
                  </a:lnTo>
                  <a:lnTo>
                    <a:pt x="175551" y="0"/>
                  </a:lnTo>
                  <a:lnTo>
                    <a:pt x="0" y="247764"/>
                  </a:lnTo>
                  <a:lnTo>
                    <a:pt x="0" y="634043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grpSp>
          <p:nvGrpSpPr>
            <p:cNvPr id="8" name="Group 10"/>
            <p:cNvGrpSpPr>
              <a:extLst>
                <a:ext uri="smNativeData">
                  <pr:smNativeData xmlns:pr="smNativeData" xmlns="smNativeData" val="SMDATA_6_L+FoThMAAAAlAAAAAQAAAA0AAAAAkAAAAEgAAACQAAAASAAAAAAAAAAAAAAAAAAAABcAAAAUAAAAAAAAAAAAAAD/fwAA/38AAAAAAAAJAAAABAAAAECPSIkfAAAAVAAAAAAAAAAAAAAAAAAAAAAAAAAAAAAAAAAAAAAAAAAAAAAAAAAAAAAAAAAAAAAAAAAAAAAAAAAAAAAAAAAAAAAAAAAAAAAAAAAAAAAAAAAAAAAAAAAAACEAAAAYAAAAFAAAADQBAAByAQAAfhgAAP4LAAAAAAAAJgAAAAgAAAD/////AAAAAA=="/>
                </a:ext>
              </a:extLst>
            </p:cNvGrpSpPr>
            <p:nvPr/>
          </p:nvGrpSpPr>
          <p:grpSpPr>
            <a:xfrm>
              <a:off x="195580" y="234950"/>
              <a:ext cx="3785870" cy="1714500"/>
              <a:chOff x="195580" y="234950"/>
              <a:chExt cx="3785870" cy="1714500"/>
            </a:xfrm>
          </p:grpSpPr>
          <p:sp>
            <p:nvSpPr>
              <p:cNvPr id="13" name="Freeform 11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BMC2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lRMAAB8JAACkFQAANAsAAAAgAAAmAAAACAAAAP//////////MAAAABQAAAAAAAAAAAD//wAAAQAAAP//AAABAA=="/>
                  </a:ext>
                </a:extLst>
              </p:cNvSpPr>
              <p:nvPr/>
            </p:nvSpPr>
            <p:spPr>
              <a:xfrm>
                <a:off x="3183255" y="1482725"/>
                <a:ext cx="334645" cy="338455"/>
              </a:xfrm>
              <a:custGeom>
                <a:avLst/>
                <a:gdLst/>
                <a:ahLst/>
                <a:cxnLst/>
                <a:rect l="0" t="0" r="334645" b="338455"/>
                <a:pathLst>
                  <a:path w="334645" h="338455">
                    <a:moveTo>
                      <a:pt x="245406" y="0"/>
                    </a:moveTo>
                    <a:lnTo>
                      <a:pt x="89238" y="129121"/>
                    </a:lnTo>
                    <a:lnTo>
                      <a:pt x="0" y="338455"/>
                    </a:lnTo>
                    <a:lnTo>
                      <a:pt x="178477" y="313021"/>
                    </a:lnTo>
                    <a:lnTo>
                      <a:pt x="229789" y="164336"/>
                    </a:lnTo>
                    <a:lnTo>
                      <a:pt x="334645" y="52822"/>
                    </a:lnTo>
                    <a:lnTo>
                      <a:pt x="24540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  <p:sp>
            <p:nvSpPr>
              <p:cNvPr id="12" name="Freeform 12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NAEAAHIBAAB+GAAA/gsAAAAgAAAmAAAACAAAAP//////////MAAAABQAAAAAAAAAAAD//wAAAQAAAP//AAABAA=="/>
                  </a:ext>
                </a:extLst>
              </p:cNvSpPr>
              <p:nvPr/>
            </p:nvSpPr>
            <p:spPr>
              <a:xfrm>
                <a:off x="195580" y="234950"/>
                <a:ext cx="3785870" cy="1714500"/>
              </a:xfrm>
              <a:custGeom>
                <a:avLst/>
                <a:gdLst/>
                <a:ahLst/>
                <a:cxnLst/>
                <a:rect l="0" t="0" r="3785870" b="1714500"/>
                <a:pathLst>
                  <a:path w="3785870" h="1714500">
                    <a:moveTo>
                      <a:pt x="350710" y="0"/>
                    </a:moveTo>
                    <a:lnTo>
                      <a:pt x="141633" y="101311"/>
                    </a:lnTo>
                    <a:lnTo>
                      <a:pt x="0" y="405245"/>
                    </a:lnTo>
                    <a:lnTo>
                      <a:pt x="150625" y="697490"/>
                    </a:lnTo>
                    <a:lnTo>
                      <a:pt x="2657303" y="1689172"/>
                    </a:lnTo>
                    <a:lnTo>
                      <a:pt x="3196857" y="1626827"/>
                    </a:lnTo>
                    <a:lnTo>
                      <a:pt x="3632996" y="1714500"/>
                    </a:lnTo>
                    <a:lnTo>
                      <a:pt x="3785870" y="1574223"/>
                    </a:lnTo>
                    <a:lnTo>
                      <a:pt x="3376708" y="1293668"/>
                    </a:lnTo>
                    <a:lnTo>
                      <a:pt x="3210346" y="997527"/>
                    </a:lnTo>
                    <a:lnTo>
                      <a:pt x="3077705" y="1026752"/>
                    </a:lnTo>
                    <a:lnTo>
                      <a:pt x="3235075" y="1293668"/>
                    </a:lnTo>
                    <a:lnTo>
                      <a:pt x="3547567" y="1578119"/>
                    </a:lnTo>
                    <a:lnTo>
                      <a:pt x="3176624" y="1533309"/>
                    </a:lnTo>
                    <a:lnTo>
                      <a:pt x="2740484" y="1585913"/>
                    </a:lnTo>
                    <a:lnTo>
                      <a:pt x="2821417" y="1266392"/>
                    </a:lnTo>
                    <a:lnTo>
                      <a:pt x="3008013" y="1048183"/>
                    </a:lnTo>
                    <a:lnTo>
                      <a:pt x="2789943" y="1075459"/>
                    </a:lnTo>
                    <a:lnTo>
                      <a:pt x="2619085" y="1281978"/>
                    </a:lnTo>
                    <a:lnTo>
                      <a:pt x="2560633" y="1541102"/>
                    </a:lnTo>
                    <a:lnTo>
                      <a:pt x="240551" y="603972"/>
                    </a:lnTo>
                    <a:lnTo>
                      <a:pt x="179851" y="418884"/>
                    </a:lnTo>
                    <a:lnTo>
                      <a:pt x="231559" y="185088"/>
                    </a:lnTo>
                    <a:lnTo>
                      <a:pt x="487847" y="0"/>
                    </a:lnTo>
                    <a:lnTo>
                      <a:pt x="3507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  <p:sp>
            <p:nvSpPr>
              <p:cNvPr id="11" name="Freeform 13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gqJw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KgMAAIsBAACfEwAAiAcAAAAgAAAmAAAACAAAAP//////////MAAAABQAAAAAAAAAAAD//wAAAQAAAP//AAABAA=="/>
                  </a:ext>
                </a:extLst>
              </p:cNvSpPr>
              <p:nvPr/>
            </p:nvSpPr>
            <p:spPr>
              <a:xfrm>
                <a:off x="514350" y="250825"/>
                <a:ext cx="2675255" cy="973455"/>
              </a:xfrm>
              <a:custGeom>
                <a:avLst/>
                <a:gdLst/>
                <a:ahLst/>
                <a:cxnLst/>
                <a:rect l="0" t="0" r="2675255" b="973455"/>
                <a:pathLst>
                  <a:path w="2675255" h="973455">
                    <a:moveTo>
                      <a:pt x="224811" y="0"/>
                    </a:moveTo>
                    <a:lnTo>
                      <a:pt x="2675255" y="953985"/>
                    </a:lnTo>
                    <a:lnTo>
                      <a:pt x="2418970" y="973455"/>
                    </a:lnTo>
                    <a:lnTo>
                      <a:pt x="0" y="52566"/>
                    </a:lnTo>
                    <a:lnTo>
                      <a:pt x="2248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  <p:sp>
            <p:nvSpPr>
              <p:cNvPr id="10" name="Freeform 14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jTK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/wMAAHQCAAA0BgAAcgYAAAAgAAAmAAAACAAAAP//////////MAAAABQAAAAAAAAAAAD//wAAAQAAAP//AAABAA=="/>
                  </a:ext>
                </a:extLst>
              </p:cNvSpPr>
              <p:nvPr/>
            </p:nvSpPr>
            <p:spPr>
              <a:xfrm>
                <a:off x="649605" y="398780"/>
                <a:ext cx="358775" cy="648970"/>
              </a:xfrm>
              <a:custGeom>
                <a:avLst/>
                <a:gdLst/>
                <a:ahLst/>
                <a:cxnLst/>
                <a:rect l="0" t="0" r="358775" b="648970"/>
                <a:pathLst>
                  <a:path w="358775" h="648970">
                    <a:moveTo>
                      <a:pt x="260111" y="0"/>
                    </a:moveTo>
                    <a:lnTo>
                      <a:pt x="42604" y="205346"/>
                    </a:lnTo>
                    <a:lnTo>
                      <a:pt x="0" y="445561"/>
                    </a:lnTo>
                    <a:lnTo>
                      <a:pt x="73997" y="608288"/>
                    </a:lnTo>
                    <a:lnTo>
                      <a:pt x="210780" y="648970"/>
                    </a:lnTo>
                    <a:lnTo>
                      <a:pt x="170418" y="298332"/>
                    </a:lnTo>
                    <a:lnTo>
                      <a:pt x="358775" y="32933"/>
                    </a:lnTo>
                    <a:lnTo>
                      <a:pt x="260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  <p:sp>
            <p:nvSpPr>
              <p:cNvPr id="9" name="Freeform 15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CmAC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QwgAADwFAAAADwAAyAgAAAAgAAAmAAAACAAAAP//////////MAAAABQAAAAAAAAAAAD//wAAAQAAAP//AAABAA=="/>
                  </a:ext>
                </a:extLst>
              </p:cNvSpPr>
              <p:nvPr/>
            </p:nvSpPr>
            <p:spPr>
              <a:xfrm>
                <a:off x="1343025" y="850900"/>
                <a:ext cx="1095375" cy="576580"/>
              </a:xfrm>
              <a:custGeom>
                <a:avLst/>
                <a:gdLst/>
                <a:ahLst/>
                <a:cxnLst/>
                <a:rect l="0" t="0" r="1095375" b="576580"/>
                <a:pathLst>
                  <a:path w="1095375" h="576580">
                    <a:moveTo>
                      <a:pt x="31360" y="66229"/>
                    </a:moveTo>
                    <a:lnTo>
                      <a:pt x="358404" y="128562"/>
                    </a:lnTo>
                    <a:lnTo>
                      <a:pt x="725769" y="266863"/>
                    </a:lnTo>
                    <a:lnTo>
                      <a:pt x="985613" y="473341"/>
                    </a:lnTo>
                    <a:lnTo>
                      <a:pt x="730250" y="448018"/>
                    </a:lnTo>
                    <a:lnTo>
                      <a:pt x="311364" y="284394"/>
                    </a:lnTo>
                    <a:lnTo>
                      <a:pt x="112001" y="155832"/>
                    </a:lnTo>
                    <a:lnTo>
                      <a:pt x="239683" y="317509"/>
                    </a:lnTo>
                    <a:lnTo>
                      <a:pt x="609288" y="525934"/>
                    </a:lnTo>
                    <a:lnTo>
                      <a:pt x="1043854" y="576580"/>
                    </a:lnTo>
                    <a:lnTo>
                      <a:pt x="1095375" y="436331"/>
                    </a:lnTo>
                    <a:lnTo>
                      <a:pt x="882572" y="233749"/>
                    </a:lnTo>
                    <a:lnTo>
                      <a:pt x="380805" y="33114"/>
                    </a:lnTo>
                    <a:lnTo>
                      <a:pt x="0" y="0"/>
                    </a:lnTo>
                    <a:lnTo>
                      <a:pt x="31360" y="662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</p:grpSp>
      </p:grpSp>
      <p:grpSp>
        <p:nvGrpSpPr>
          <p:cNvPr id="17" name="Group 16"/>
          <p:cNvGrpSpPr>
            <a:extLst>
              <a:ext uri="smNativeData">
                <pr:smNativeData xmlns:pr="smNativeData" xmlns="smNativeData" val="SMDATA_6_L+FoThMAAAAlAAAAAQAAAA0AAAAAkAAAAEgAAACQAAAASAAAAAAAAAAAAAAAAAAAABcAAAAUAAAAAAAAAAAAAAD/fwAA/38AAAAAAAAJAAAABAAAAM1TYmgfAAAAVAAAAAAAAAAAAAAAAAAAAAAAAAAAAAAAAAAAAAAAAAAAAAAAAAAAAAAAAAAAAAAAAAAAAAAAAAAAAAAAAAAAAAAAAAAAAAAAAAAAAAAAAAAAAAAAAAAAACEAAAAYAAAAFAAAAPgvAACQGgAA/DUAAK8hAAAQAAAAJgAAAAgAAAD/////AAAAAA=="/>
              </a:ext>
            </a:extLst>
          </p:cNvGrpSpPr>
          <p:nvPr/>
        </p:nvGrpSpPr>
        <p:grpSpPr>
          <a:xfrm>
            <a:off x="7797800" y="4318000"/>
            <a:ext cx="977900" cy="1157605"/>
            <a:chOff x="7797800" y="4318000"/>
            <a:chExt cx="977900" cy="1157605"/>
          </a:xfrm>
        </p:grpSpPr>
        <p:sp>
          <p:nvSpPr>
            <p:cNvPr id="26" name="Freeform 17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+Pj4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+Pj4AP///wEAAAAAAAAAAAAAAAAAAAAAAAAAAAAAAAAAAAAAAAAAAAAAAAJ/f38AgICAA8zMzADAwP8Af39/AAAAAAAAAAAAAAAAAAAAAAAAAAAAIQAAABgAAAAUAAAAlzEAAAYbAABxNAAAKCEAAAAgAAAmAAAACAAAAP//////////MAAAABQAAAAAAAAAAAD//wAAAQAAAP//AAABAA=="/>
                </a:ext>
              </a:extLst>
            </p:cNvSpPr>
            <p:nvPr/>
          </p:nvSpPr>
          <p:spPr>
            <a:xfrm rot="7319999">
              <a:off x="7794625" y="4659630"/>
              <a:ext cx="996950" cy="463550"/>
            </a:xfrm>
            <a:custGeom>
              <a:avLst/>
              <a:gdLst/>
              <a:ahLst/>
              <a:cxnLst/>
              <a:rect l="0" t="0" r="996950" b="463550"/>
              <a:pathLst>
                <a:path w="996950" h="463550">
                  <a:moveTo>
                    <a:pt x="996950" y="442276"/>
                  </a:moveTo>
                  <a:lnTo>
                    <a:pt x="891479" y="356060"/>
                  </a:lnTo>
                  <a:lnTo>
                    <a:pt x="698116" y="235134"/>
                  </a:lnTo>
                  <a:lnTo>
                    <a:pt x="89148" y="0"/>
                  </a:lnTo>
                  <a:lnTo>
                    <a:pt x="28879" y="22394"/>
                  </a:lnTo>
                  <a:lnTo>
                    <a:pt x="0" y="92934"/>
                  </a:lnTo>
                  <a:lnTo>
                    <a:pt x="35157" y="173551"/>
                  </a:lnTo>
                  <a:lnTo>
                    <a:pt x="715695" y="457952"/>
                  </a:lnTo>
                  <a:lnTo>
                    <a:pt x="865112" y="440037"/>
                  </a:lnTo>
                  <a:lnTo>
                    <a:pt x="985650" y="463550"/>
                  </a:lnTo>
                  <a:lnTo>
                    <a:pt x="996950" y="442276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5" name="Freeform 18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cD3/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cD3/AP///wEAAAAAAAAAAAAAAAAAAAAAAAAAAAAAAAAAAAAAAAAAAAAAAAJ/f38AgICAA8zMzADAwP8Af39/AAAAAAAAAAAAAAAAAAAAAAAAAAAAIQAAABgAAAAUAAAAcjEAAOMaAABENAAAACEAAAAgAAAmAAAACAAAAP//////////MAAAABQAAAAAAAAAAAD//wAAAQAAAP//AAABAA=="/>
                </a:ext>
              </a:extLst>
            </p:cNvSpPr>
            <p:nvPr/>
          </p:nvSpPr>
          <p:spPr>
            <a:xfrm rot="7319999">
              <a:off x="7770495" y="4638040"/>
              <a:ext cx="993775" cy="458470"/>
            </a:xfrm>
            <a:custGeom>
              <a:avLst/>
              <a:gdLst/>
              <a:ahLst/>
              <a:cxnLst/>
              <a:rect l="0" t="0" r="993775" b="458470"/>
              <a:pathLst>
                <a:path w="993775" h="458470">
                  <a:moveTo>
                    <a:pt x="85843" y="0"/>
                  </a:moveTo>
                  <a:lnTo>
                    <a:pt x="833994" y="289825"/>
                  </a:lnTo>
                  <a:lnTo>
                    <a:pt x="894773" y="356278"/>
                  </a:lnTo>
                  <a:lnTo>
                    <a:pt x="993775" y="442276"/>
                  </a:lnTo>
                  <a:lnTo>
                    <a:pt x="980616" y="458470"/>
                  </a:lnTo>
                  <a:lnTo>
                    <a:pt x="845899" y="439483"/>
                  </a:lnTo>
                  <a:lnTo>
                    <a:pt x="717447" y="452886"/>
                  </a:lnTo>
                  <a:lnTo>
                    <a:pt x="26316" y="166412"/>
                  </a:lnTo>
                  <a:lnTo>
                    <a:pt x="0" y="83764"/>
                  </a:lnTo>
                  <a:lnTo>
                    <a:pt x="28823" y="17870"/>
                  </a:lnTo>
                  <a:lnTo>
                    <a:pt x="85843" y="0"/>
                  </a:lnTo>
                  <a:close/>
                </a:path>
              </a:pathLst>
            </a:custGeom>
            <a:solidFill>
              <a:srgbClr val="703DFF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sp>
          <p:nvSpPr>
            <p:cNvPr id="24" name="Freeform 19"/>
            <p:cNvSpPr>
              <a:extLst>
                <a:ext uri="smNativeData">
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/7g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gqJw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7gAAP///wEAAAAAAAAAAAAAAAAAAAAAAAAAAAAAAAAAAAAAAAAAAAAAAAJ/f38AgICAA8zMzADAwP8Af39/AAAAAAAAAAAAAAAAAAAAAAAAAAAAIQAAABgAAAAUAAAAkjEAALcbAAAmNAAAxR8AAAAgAAAmAAAACAAAAP//////////MAAAABQAAAAAAAAAAAD//wAAAQAAAP//AAABAA=="/>
                </a:ext>
              </a:extLst>
            </p:cNvSpPr>
            <p:nvPr/>
          </p:nvSpPr>
          <p:spPr>
            <a:xfrm rot="7319999">
              <a:off x="7938135" y="4625340"/>
              <a:ext cx="659130" cy="419100"/>
            </a:xfrm>
            <a:custGeom>
              <a:avLst/>
              <a:gdLst/>
              <a:ahLst/>
              <a:cxnLst/>
              <a:rect l="0" t="0" r="659130" b="419100"/>
              <a:pathLst>
                <a:path w="659130" h="419100">
                  <a:moveTo>
                    <a:pt x="0" y="182339"/>
                  </a:moveTo>
                  <a:lnTo>
                    <a:pt x="579331" y="419100"/>
                  </a:lnTo>
                  <a:lnTo>
                    <a:pt x="590012" y="299598"/>
                  </a:lnTo>
                  <a:lnTo>
                    <a:pt x="659130" y="236761"/>
                  </a:lnTo>
                  <a:lnTo>
                    <a:pt x="49011" y="0"/>
                  </a:lnTo>
                  <a:lnTo>
                    <a:pt x="0" y="71253"/>
                  </a:lnTo>
                  <a:lnTo>
                    <a:pt x="0" y="182339"/>
                  </a:lnTo>
                  <a:close/>
                </a:path>
              </a:pathLst>
            </a:custGeom>
            <a:solidFill>
              <a:srgbClr val="FFB800"/>
            </a:solidFill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spcBef>
                  <a:spcPts val="0"/>
                </a:spcBef>
              </a:pPr>
            </a:p>
          </p:txBody>
        </p:sp>
        <p:grpSp>
          <p:nvGrpSpPr>
            <p:cNvPr id="18" name="Group 20"/>
            <p:cNvGrpSpPr>
              <a:extLst>
                <a:ext uri="smNativeData">
                  <pr:smNativeData xmlns:pr="smNativeData" xmlns="smNativeData" val="SMDATA_6_L+FoThMAAAAlAAAAAQAAAA0AAAAAkAAAAEgAAACQAAAASAAAAAAAAAAAAAAAAAAAABcAAAAUAAAAAAAAAAAAAAD/fwAA/38AAAAAAAAJAAAABAAAAHBBSIkfAAAAVAAAAAAAAAAAAAAAAAAAAAAAAAAAAAAAAAAAAAAAAAAAAAAAAAAAAAAAAAAAAAAAAAAAAAAAAAAAAAAAAAAAAAAAAAAAAAAAAAAAAAAAAAAAAAAAAAAAACEAAAAYAAAAFAAAAPgvAACQGgAA/DUAAK8hAAAAAAAAJgAAAAgAAAD/////AAAAAA=="/>
                </a:ext>
              </a:extLst>
            </p:cNvGrpSpPr>
            <p:nvPr/>
          </p:nvGrpSpPr>
          <p:grpSpPr>
            <a:xfrm>
              <a:off x="7797800" y="4318000"/>
              <a:ext cx="977900" cy="1157605"/>
              <a:chOff x="7797800" y="4318000"/>
              <a:chExt cx="977900" cy="1157605"/>
            </a:xfrm>
          </p:grpSpPr>
          <p:sp>
            <p:nvSpPr>
              <p:cNvPr id="23" name="Freeform 21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pKXW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tjAAACwfAABMMQAAvR8AAAAgAAAmAAAACAAAAP//////////MAAAABQAAAAAAAAAAAD//wAAAQAAAP//AAABAA=="/>
                  </a:ext>
                </a:extLst>
              </p:cNvSpPr>
              <p:nvPr/>
            </p:nvSpPr>
            <p:spPr>
              <a:xfrm rot="7319999">
                <a:off x="7919720" y="5066030"/>
                <a:ext cx="92075" cy="95250"/>
              </a:xfrm>
              <a:custGeom>
                <a:avLst/>
                <a:gdLst/>
                <a:ahLst/>
                <a:cxnLst/>
                <a:rect l="0" t="0" r="92075" b="95250"/>
                <a:pathLst>
                  <a:path w="92075" h="95250">
                    <a:moveTo>
                      <a:pt x="67521" y="0"/>
                    </a:moveTo>
                    <a:lnTo>
                      <a:pt x="24553" y="36338"/>
                    </a:lnTo>
                    <a:lnTo>
                      <a:pt x="0" y="95250"/>
                    </a:lnTo>
                    <a:lnTo>
                      <a:pt x="49106" y="88092"/>
                    </a:lnTo>
                    <a:lnTo>
                      <a:pt x="63224" y="46249"/>
                    </a:lnTo>
                    <a:lnTo>
                      <a:pt x="92075" y="14866"/>
                    </a:lnTo>
                    <a:lnTo>
                      <a:pt x="675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  <p:sp>
            <p:nvSpPr>
              <p:cNvPr id="22" name="Freeform 22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fDEAAOAaAACDNAAAYSEAAAAgAAAmAAAACAAAAP//////////MAAAABQAAAAAAAAAAAD//wAAAQAAAP//AAABAA=="/>
                  </a:ext>
                </a:extLst>
              </p:cNvSpPr>
              <p:nvPr/>
            </p:nvSpPr>
            <p:spPr>
              <a:xfrm rot="7319999">
                <a:off x="7761605" y="4651375"/>
                <a:ext cx="1057275" cy="492125"/>
              </a:xfrm>
              <a:custGeom>
                <a:avLst/>
                <a:gdLst/>
                <a:ahLst/>
                <a:cxnLst/>
                <a:rect l="0" t="0" r="1057275" b="492125"/>
                <a:pathLst>
                  <a:path w="1057275" h="492125">
                    <a:moveTo>
                      <a:pt x="97942" y="0"/>
                    </a:moveTo>
                    <a:lnTo>
                      <a:pt x="39553" y="29080"/>
                    </a:lnTo>
                    <a:lnTo>
                      <a:pt x="0" y="116320"/>
                    </a:lnTo>
                    <a:lnTo>
                      <a:pt x="42064" y="200205"/>
                    </a:lnTo>
                    <a:lnTo>
                      <a:pt x="742101" y="484854"/>
                    </a:lnTo>
                    <a:lnTo>
                      <a:pt x="892782" y="466959"/>
                    </a:lnTo>
                    <a:lnTo>
                      <a:pt x="1014582" y="492125"/>
                    </a:lnTo>
                    <a:lnTo>
                      <a:pt x="1057275" y="451860"/>
                    </a:lnTo>
                    <a:lnTo>
                      <a:pt x="943008" y="371330"/>
                    </a:lnTo>
                    <a:lnTo>
                      <a:pt x="896549" y="286327"/>
                    </a:lnTo>
                    <a:lnTo>
                      <a:pt x="859506" y="294715"/>
                    </a:lnTo>
                    <a:lnTo>
                      <a:pt x="903455" y="371330"/>
                    </a:lnTo>
                    <a:lnTo>
                      <a:pt x="990724" y="452978"/>
                    </a:lnTo>
                    <a:lnTo>
                      <a:pt x="887131" y="440116"/>
                    </a:lnTo>
                    <a:lnTo>
                      <a:pt x="765331" y="455215"/>
                    </a:lnTo>
                    <a:lnTo>
                      <a:pt x="787933" y="363501"/>
                    </a:lnTo>
                    <a:lnTo>
                      <a:pt x="840043" y="300867"/>
                    </a:lnTo>
                    <a:lnTo>
                      <a:pt x="779143" y="308696"/>
                    </a:lnTo>
                    <a:lnTo>
                      <a:pt x="731428" y="367975"/>
                    </a:lnTo>
                    <a:lnTo>
                      <a:pt x="715104" y="442353"/>
                    </a:lnTo>
                    <a:lnTo>
                      <a:pt x="67178" y="173362"/>
                    </a:lnTo>
                    <a:lnTo>
                      <a:pt x="50226" y="120235"/>
                    </a:lnTo>
                    <a:lnTo>
                      <a:pt x="64667" y="53127"/>
                    </a:lnTo>
                    <a:lnTo>
                      <a:pt x="136240" y="0"/>
                    </a:lnTo>
                    <a:lnTo>
                      <a:pt x="979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  <p:sp>
            <p:nvSpPr>
              <p:cNvPr id="21" name="Freeform 23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5DIAANAbAACZNAAAaiAAAAAgAAAmAAAACAAAAP//////////MAAAABQAAAAAAAAAAAD//wAAAQAAAP//AAABAA=="/>
                  </a:ext>
                </a:extLst>
              </p:cNvSpPr>
              <p:nvPr/>
            </p:nvSpPr>
            <p:spPr>
              <a:xfrm rot="7319999">
                <a:off x="8037830" y="4756150"/>
                <a:ext cx="748030" cy="277495"/>
              </a:xfrm>
              <a:custGeom>
                <a:avLst/>
                <a:gdLst/>
                <a:ahLst/>
                <a:cxnLst/>
                <a:rect l="0" t="0" r="748030" b="277495"/>
                <a:pathLst>
                  <a:path w="748030" h="277495">
                    <a:moveTo>
                      <a:pt x="62860" y="0"/>
                    </a:moveTo>
                    <a:lnTo>
                      <a:pt x="748030" y="271945"/>
                    </a:lnTo>
                    <a:lnTo>
                      <a:pt x="676370" y="277495"/>
                    </a:lnTo>
                    <a:lnTo>
                      <a:pt x="0" y="14984"/>
                    </a:lnTo>
                    <a:lnTo>
                      <a:pt x="628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  <p:sp>
            <p:nvSpPr>
              <p:cNvPr id="20" name="Freeform 24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HzQAAFccAABDNQAA8hwAAAAgAAAmAAAACAAAAP//////////MAAAABQAAAAAAAAAAAD//wAAAQAAAP//AAABAA=="/>
                  </a:ext>
                </a:extLst>
              </p:cNvSpPr>
              <p:nvPr/>
            </p:nvSpPr>
            <p:spPr>
              <a:xfrm rot="7319999">
                <a:off x="8515985" y="4563745"/>
                <a:ext cx="98425" cy="185420"/>
              </a:xfrm>
              <a:custGeom>
                <a:avLst/>
                <a:gdLst/>
                <a:ahLst/>
                <a:cxnLst/>
                <a:rect l="0" t="0" r="98425" b="185420"/>
                <a:pathLst>
                  <a:path w="98425" h="185420">
                    <a:moveTo>
                      <a:pt x="71358" y="0"/>
                    </a:moveTo>
                    <a:lnTo>
                      <a:pt x="11687" y="58670"/>
                    </a:lnTo>
                    <a:lnTo>
                      <a:pt x="0" y="127303"/>
                    </a:lnTo>
                    <a:lnTo>
                      <a:pt x="20300" y="173797"/>
                    </a:lnTo>
                    <a:lnTo>
                      <a:pt x="57824" y="185420"/>
                    </a:lnTo>
                    <a:lnTo>
                      <a:pt x="46751" y="85238"/>
                    </a:lnTo>
                    <a:lnTo>
                      <a:pt x="98425" y="9409"/>
                    </a:lnTo>
                    <a:lnTo>
                      <a:pt x="713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  <p:sp>
            <p:nvSpPr>
              <p:cNvPr id="19" name="Freeform 25"/>
              <p:cNvSpPr>
                <a:extLst>
                  <a:ext uri="smNativeData">
    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J/f38AgICAA8zMzADAwP8Af39/AAAAAAAAAAAAAAAAAAAAAAAAAAAAIQAAABgAAAAUAAAAmzIAANkcAACdMwAAuR4AAAAgAAAmAAAACAAAAP//////////MAAAABQAAAAAAAAAAAD//wAAAQAAAP//AAABAA=="/>
                  </a:ext>
                </a:extLst>
              </p:cNvSpPr>
              <p:nvPr/>
            </p:nvSpPr>
            <p:spPr>
              <a:xfrm rot="7319999">
                <a:off x="8155940" y="4759960"/>
                <a:ext cx="304800" cy="163830"/>
              </a:xfrm>
              <a:custGeom>
                <a:avLst/>
                <a:gdLst/>
                <a:ahLst/>
                <a:cxnLst/>
                <a:rect l="0" t="0" r="304800" b="163830"/>
                <a:pathLst>
                  <a:path w="304800" h="163830">
                    <a:moveTo>
                      <a:pt x="8726" y="18818"/>
                    </a:moveTo>
                    <a:lnTo>
                      <a:pt x="99730" y="36530"/>
                    </a:lnTo>
                    <a:lnTo>
                      <a:pt x="201953" y="75827"/>
                    </a:lnTo>
                    <a:lnTo>
                      <a:pt x="274258" y="134496"/>
                    </a:lnTo>
                    <a:lnTo>
                      <a:pt x="203200" y="127300"/>
                    </a:lnTo>
                    <a:lnTo>
                      <a:pt x="86640" y="80808"/>
                    </a:lnTo>
                    <a:lnTo>
                      <a:pt x="31166" y="44278"/>
                    </a:lnTo>
                    <a:lnTo>
                      <a:pt x="66694" y="90217"/>
                    </a:lnTo>
                    <a:lnTo>
                      <a:pt x="169541" y="149440"/>
                    </a:lnTo>
                    <a:lnTo>
                      <a:pt x="290464" y="163830"/>
                    </a:lnTo>
                    <a:lnTo>
                      <a:pt x="304800" y="123979"/>
                    </a:lnTo>
                    <a:lnTo>
                      <a:pt x="245585" y="66418"/>
                    </a:lnTo>
                    <a:lnTo>
                      <a:pt x="105963" y="9409"/>
                    </a:lnTo>
                    <a:lnTo>
                      <a:pt x="0" y="0"/>
                    </a:lnTo>
                    <a:lnTo>
                      <a:pt x="8726" y="188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spcCol="215900" anchor="ctr"/>
              <a:lstStyle/>
              <a:p>
                <a:pPr>
                  <a:spcBef>
                    <a:spcPts val="0"/>
                  </a:spcBef>
                </a:pPr>
              </a:p>
            </p:txBody>
          </p:sp>
        </p:grpSp>
      </p:grpSp>
      <p:sp>
        <p:nvSpPr>
          <p:cNvPr id="27" name="Freeform 26"/>
          <p:cNvSpPr>
            <a:extLst>
              <a:ext uri="smNativeData">
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HA9/w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HA9/wB/f38AgICAA8zMzADAwP8Af39/AAAAAAAAAAAAAAAAAAAAAAAAAAAAIQAAABgAAAAUAAAAjAUAABgfAABsLwAAlCMAABAgAAAmAAAACAAAAP//////////MAAAABQAAAAAAAAAAAD//wAAAQAAAP//AAABAA=="/>
              </a:ext>
            </a:extLst>
          </p:cNvSpPr>
          <p:nvPr/>
        </p:nvSpPr>
        <p:spPr>
          <a:xfrm>
            <a:off x="901700" y="5054600"/>
            <a:ext cx="6807200" cy="728980"/>
          </a:xfrm>
          <a:custGeom>
            <a:avLst/>
            <a:gdLst/>
            <a:ahLst/>
            <a:cxnLst/>
            <a:rect l="0" t="0" r="6807200" b="728980"/>
            <a:pathLst>
              <a:path w="6807200" h="728980">
                <a:moveTo>
                  <a:pt x="0" y="0"/>
                </a:moveTo>
                <a:cubicBezTo>
                  <a:pt x="215900" y="68292"/>
                  <a:pt x="882650" y="368460"/>
                  <a:pt x="1295400" y="406577"/>
                </a:cubicBezTo>
                <a:cubicBezTo>
                  <a:pt x="1708150" y="444694"/>
                  <a:pt x="2201863" y="196936"/>
                  <a:pt x="2476500" y="228700"/>
                </a:cubicBezTo>
                <a:cubicBezTo>
                  <a:pt x="2751138" y="260463"/>
                  <a:pt x="2738438" y="595572"/>
                  <a:pt x="2946400" y="597160"/>
                </a:cubicBezTo>
                <a:cubicBezTo>
                  <a:pt x="3154363" y="598748"/>
                  <a:pt x="3276600" y="220759"/>
                  <a:pt x="3721100" y="241405"/>
                </a:cubicBezTo>
                <a:cubicBezTo>
                  <a:pt x="4165600" y="262052"/>
                  <a:pt x="5099050" y="728980"/>
                  <a:pt x="5613400" y="724215"/>
                </a:cubicBezTo>
                <a:cubicBezTo>
                  <a:pt x="6127750" y="719451"/>
                  <a:pt x="6611938" y="298580"/>
                  <a:pt x="6807200" y="215994"/>
                </a:cubicBezTo>
              </a:path>
            </a:pathLst>
          </a:custGeom>
          <a:noFill/>
          <a:ln w="76200" cap="flat" cmpd="sng" algn="ctr">
            <a:solidFill>
              <a:srgbClr val="703DFF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28" name="Freeform 27"/>
          <p:cNvSpPr>
            <a:extLst>
              <a:ext uri="smNativeData">
                <pr:smNativeData xmlns:pr="smNativeData" xmlns="smNativeData" val="SMDATA_16_L+FoThMAAAAlAAAACw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P8AAAC0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xIp20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P8AAAB/f38AgICAA8zMzADAwP8Af39/AAAAAAAAAAAAAAAAAAAAAAAAAAAAIQAAABgAAAAUAAAAFBkAAOALAACMHgAAOA4AABAgAAAmAAAACAAAAP//////////MAAAABQAAAAAAAAAAAD//wAAAQAAAP//AAABAA=="/>
              </a:ext>
            </a:extLst>
          </p:cNvSpPr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0" t="0" r="889000" b="381000"/>
            <a:pathLst>
              <a:path w="889000" h="381000">
                <a:moveTo>
                  <a:pt x="0" y="50800"/>
                </a:moveTo>
                <a:cubicBezTo>
                  <a:pt x="161925" y="141288"/>
                  <a:pt x="325438" y="233363"/>
                  <a:pt x="444500" y="228600"/>
                </a:cubicBezTo>
                <a:cubicBezTo>
                  <a:pt x="563563" y="223838"/>
                  <a:pt x="636588" y="0"/>
                  <a:pt x="711200" y="25400"/>
                </a:cubicBezTo>
                <a:cubicBezTo>
                  <a:pt x="785813" y="50800"/>
                  <a:pt x="858838" y="319088"/>
                  <a:pt x="889000" y="381000"/>
                </a:cubicBezTo>
              </a:path>
            </a:pathLst>
          </a:custGeom>
          <a:noFill/>
          <a:ln w="11430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spcBef>
                <a:spcPts val="0"/>
              </a:spcBef>
            </a:pPr>
          </a:p>
        </p:txBody>
      </p:sp>
      <p:sp>
        <p:nvSpPr>
          <p:cNvPr id="29" name="Rectangle 28"/>
          <p:cNvSpPr>
            <a:spLocks noGrp="1" noChangeArrowheads="1"/>
            <a:extLst>
              <a:ext uri="smNativeData">
                <pr:smNativeData xmlns:pr="smNativeData" xmlns="smNativeData" val="SMDATA_16_L+FoThMAAAAlAAAAZAAAAA0AAAAAAAAAAAAAAAAAAAAAA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B2S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OAJAABuNQAAtSUAABAAAAAmAAAACAAAAP//////////MAAAABQAAAAAAAAAAAD//wAAAQAAAP//AAABAA=="/>
              </a:ext>
            </a:extLst>
          </p:cNvSpPr>
          <p:nvPr>
            <p:ph type="body" idx="1"/>
          </p:nvPr>
        </p:nvSpPr>
        <p:spPr>
          <a:xfrm>
            <a:off x="457200" y="1605280"/>
            <a:ext cx="8228330" cy="4524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t>Klicken Sie, um die Formate des Gliederungstextes zu bearbeiten</a:t>
            </a:r>
          </a:p>
          <a:p>
            <a:pPr lvl="1"/>
            <a:r>
              <a:t>Zweite Gliederungsebene</a:t>
            </a:r>
          </a:p>
          <a:p>
            <a:pPr lvl="2"/>
            <a:r>
              <a:t>Dritte Gliederungsebene</a:t>
            </a:r>
          </a:p>
          <a:p>
            <a:pPr lvl="3"/>
            <a:r>
              <a:t>Vierte Gliederungsebene</a:t>
            </a:r>
          </a:p>
          <a:p>
            <a:pPr lvl="4"/>
            <a:r>
              <a:t>Fünfte Gliederungsebene</a:t>
            </a:r>
          </a:p>
          <a:p>
            <a:pPr lvl="4"/>
            <a:r>
              <a:t>Sechste Gliederungsebene</a:t>
            </a:r>
          </a:p>
          <a:p>
            <a:pPr lvl="4"/>
            <a:r>
              <a:t>Siebente Gliederungsebene</a:t>
            </a:r>
          </a:p>
          <a:p>
            <a:pPr lvl="4"/>
            <a:r>
              <a:t>Achte Gliederungsebene</a:t>
            </a:r>
          </a:p>
          <a:p>
            <a:pPr lvl="4"/>
            <a:r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rgbClr val="000000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1pPr>
    </p:titleStyle>
    <p:bodyStyle>
      <a:lvl1pPr marL="342900" marR="0" indent="-342900" algn="l" defTabSz="44958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Tx/>
        <a:buFont typeface="Times New Roman" pitchFamily="1" charset="0"/>
        <a:buChar char="•"/>
        <a:tabLst/>
        <a:defRPr sz="3200" b="0" i="0" u="none" strike="noStrike" kern="1" spc="0" baseline="0">
          <a:solidFill>
            <a:srgbClr val="000000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1pPr>
      <a:lvl2pPr marL="742950" marR="0" indent="-285750" algn="l" defTabSz="44958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Tx/>
        <a:buFont typeface="Times New Roman" pitchFamily="1" charset="0"/>
        <a:buChar char="–"/>
        <a:tabLst/>
        <a:defRPr sz="2800" b="0" i="0" u="none" strike="noStrike" kern="1" spc="0" baseline="0">
          <a:solidFill>
            <a:srgbClr val="000000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2pPr>
      <a:lvl3pPr marL="1143000" marR="0" indent="-228600" algn="l" defTabSz="44958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Tx/>
        <a:buFont typeface="Times New Roman" pitchFamily="1" charset="0"/>
        <a:buChar char="•"/>
        <a:tabLst/>
        <a:defRPr sz="2400" b="0" i="0" u="none" strike="noStrike" kern="1" spc="0" baseline="0">
          <a:solidFill>
            <a:srgbClr val="000000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3pPr>
      <a:lvl4pPr marL="1600200" marR="0" indent="-228600" algn="l" defTabSz="449580">
        <a:lnSpc>
          <a:spcPct val="100000"/>
        </a:lnSpc>
        <a:spcBef>
          <a:spcPts val="500"/>
        </a:spcBef>
        <a:spcAft>
          <a:spcPts val="0"/>
        </a:spcAft>
        <a:buClr>
          <a:srgbClr val="000000"/>
        </a:buClr>
        <a:buSzTx/>
        <a:buFont typeface="Times New Roman" pitchFamily="1" charset="0"/>
        <a:buChar char="–"/>
        <a:tabLst/>
        <a:defRPr sz="2000" b="0" i="0" u="none" strike="noStrike" kern="1" spc="0" baseline="0">
          <a:solidFill>
            <a:srgbClr val="000000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4pPr>
      <a:lvl5pPr marL="2057400" marR="0" indent="-228600" algn="l" defTabSz="449580">
        <a:lnSpc>
          <a:spcPct val="100000"/>
        </a:lnSpc>
        <a:spcBef>
          <a:spcPts val="500"/>
        </a:spcBef>
        <a:spcAft>
          <a:spcPts val="0"/>
        </a:spcAft>
        <a:buClr>
          <a:srgbClr val="000000"/>
        </a:buClr>
        <a:buSzTx/>
        <a:buFont typeface="Times New Roman" pitchFamily="1" charset="0"/>
        <a:buChar char="»"/>
        <a:tabLst/>
        <a:defRPr sz="2000" b="0" i="0" u="none" strike="noStrike" kern="1" spc="0" baseline="0">
          <a:solidFill>
            <a:srgbClr val="000000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omic Sans MS" pitchFamily="4" charset="0"/>
          <a:ea typeface="Comic Sans MS" pitchFamily="4" charset="0"/>
          <a:cs typeface="Comic Sans MS" pitchFamily="4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wmf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1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2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2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2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2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2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3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3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3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3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3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3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5.xml"/><Relationship Id="rId4" Type="http://schemas.openxmlformats.org/officeDocument/2006/relationships/slide" Target="slide7.xml"/><Relationship Id="rId5" Type="http://schemas.openxmlformats.org/officeDocument/2006/relationships/slide" Target="slide9.xml"/><Relationship Id="rId6" Type="http://schemas.openxmlformats.org/officeDocument/2006/relationships/slide" Target="slide11.xml"/><Relationship Id="rId7" Type="http://schemas.openxmlformats.org/officeDocument/2006/relationships/slide" Target="slide13.xml"/><Relationship Id="rId8" Type="http://schemas.openxmlformats.org/officeDocument/2006/relationships/slide" Target="slide15.xml"/><Relationship Id="rId9" Type="http://schemas.openxmlformats.org/officeDocument/2006/relationships/slide" Target="slide17.xml"/><Relationship Id="rId10" Type="http://schemas.openxmlformats.org/officeDocument/2006/relationships/slide" Target="slide19.xml"/><Relationship Id="rId11" Type="http://schemas.openxmlformats.org/officeDocument/2006/relationships/slide" Target="slide21.xml"/><Relationship Id="rId12" Type="http://schemas.openxmlformats.org/officeDocument/2006/relationships/slide" Target="slide23.xml"/><Relationship Id="rId13" Type="http://schemas.openxmlformats.org/officeDocument/2006/relationships/slide" Target="slide25.xml"/><Relationship Id="rId14" Type="http://schemas.openxmlformats.org/officeDocument/2006/relationships/slide" Target="slide27.xml"/><Relationship Id="rId15" Type="http://schemas.openxmlformats.org/officeDocument/2006/relationships/slide" Target="slide29.xml"/><Relationship Id="rId16" Type="http://schemas.openxmlformats.org/officeDocument/2006/relationships/slide" Target="slide31.xml"/><Relationship Id="rId17" Type="http://schemas.openxmlformats.org/officeDocument/2006/relationships/slide" Target="slide33.xml"/><Relationship Id="rId18" Type="http://schemas.openxmlformats.org/officeDocument/2006/relationships/slide" Target="slide35.xml"/><Relationship Id="rId19" Type="http://schemas.openxmlformats.org/officeDocument/2006/relationships/slide" Target="slide37.xml"/><Relationship Id="rId20" Type="http://schemas.openxmlformats.org/officeDocument/2006/relationships/slide" Target="slide39.xml"/><Relationship Id="rId21" Type="http://schemas.openxmlformats.org/officeDocument/2006/relationships/slide" Target="slide41.xml"/><Relationship Id="rId22" Type="http://schemas.openxmlformats.org/officeDocument/2006/relationships/slide" Target="slide1.xml"/><Relationship Id="rId23" Type="http://schemas.openxmlformats.org/officeDocument/2006/relationships/slide" Target="slide45.xml"/><Relationship Id="rId24" Type="http://schemas.openxmlformats.org/officeDocument/2006/relationships/slide" Target="slide47.xml"/><Relationship Id="rId25" Type="http://schemas.openxmlformats.org/officeDocument/2006/relationships/slide" Target="slide49.xml"/><Relationship Id="rId26" Type="http://schemas.openxmlformats.org/officeDocument/2006/relationships/slide" Target="slide51.xml"/><Relationship Id="rId27" Type="http://schemas.openxmlformats.org/officeDocument/2006/relationships/slide" Target="slide53.xml"/><Relationship Id="rId28" Type="http://schemas.openxmlformats.org/officeDocument/2006/relationships/slide" Target="slide55.xml"/></Relationships>
</file>

<file path=ppt/slides/_rels/slide4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4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4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4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4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4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5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5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5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4.xml"/><Relationship Id="rId4" Type="http://schemas.openxmlformats.org/officeDocument/2006/relationships/image" Target="../media/image1.wmf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NgQAAHwJAAAGNAAAEBM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4530" y="1541780"/>
            <a:ext cx="7772400" cy="155702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9600">
                <a:solidFill>
                  <a:srgbClr val="FF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rPr>
              <a:t>Quiz</a:t>
            </a:r>
            <a:endParaRPr sz="9600">
              <a:solidFill>
                <a:srgbClr val="FF0000"/>
              </a:solidFill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ggAABgVAAACMAAA4B8AABAAAAAmAAAACAAAAL+fAAAAAAAAMAAAABQAAAAAAAAAAAD//wAAAQAAAP//AAABAA=="/>
              </a:ext>
            </a:extLst>
          </p:cNvSpPr>
          <p:nvPr>
            <p:ph type="subTitle" idx="4294967295"/>
          </p:nvPr>
        </p:nvSpPr>
        <p:spPr>
          <a:xfrm>
            <a:off x="1403350" y="3429000"/>
            <a:ext cx="6400800" cy="1752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>
            <a:lvl1pPr indent="0" algn="ctr">
              <a:buNone/>
            </a:lvl1pPr>
            <a:lvl2pPr indent="457200" algn="ctr">
              <a:buNone/>
            </a:lvl2pPr>
            <a:lvl3pPr indent="914400" algn="ctr">
              <a:buNone/>
            </a:lvl3pPr>
            <a:lvl4pPr indent="1371600" algn="ctr">
              <a:buNone/>
            </a:lvl4pPr>
            <a:lvl5pPr indent="1828800" algn="ctr">
              <a:buNone/>
            </a:lvl5pPr>
          </a:lstStyle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2800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rPr>
              <a:t>In fünf Kategorien</a:t>
            </a:r>
            <a:endParaRPr sz="2800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defTabSz="0">
              <a:spcBef>
                <a:spcPts val="7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2800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rPr>
              <a:t>sind 20 bis 100 Punkte </a:t>
            </a:r>
            <a:endParaRPr sz="2800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defTabSz="0">
              <a:spcBef>
                <a:spcPts val="7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2800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rPr>
              <a:t>zu erzielen.</a:t>
            </a:r>
            <a:endParaRPr sz="2800">
              <a:effectLst>
                <a:outerShdw dist="63500" dir="36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3_20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Buch 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CJw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4_20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/Y+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Wie heißt das erste Buch des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Alten Testaments?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Markus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Schöpfung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Genesis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Abraham</a:t>
            </a:r>
            <a:endParaRPr sz="2800"/>
          </a:p>
          <a:p>
            <a:pPr indent="-340995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4_20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P3/2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Genesis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wj31G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8AAP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5_20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3/2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marL="609600" indent="-607695" algn="ctr" defTabSz="0">
              <a:spcBef>
                <a:spcPts val="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Wie heißt das zweite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Buch der Bibel?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  <a:defRPr sz="2800"/>
            </a:pPr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a. Levitikus 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b. Genesis 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c. Lukas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d. Exodus</a:t>
            </a:r>
            <a:endParaRPr sz="2800"/>
          </a:p>
          <a:p>
            <a:pPr marL="609600" indent="-607695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5_20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d. Exodus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/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n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1_40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9r9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Wie heißt das dritte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Buch der Bibel?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Johannes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Genesis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Deuteronomium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Levitikus</a:t>
            </a:r>
            <a:endParaRPr sz="2800"/>
          </a:p>
          <a:p>
            <a:pPr indent="-340995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1_40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prAJ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d. Levitikus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wAL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2_40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marL="609600" indent="-607695" algn="ctr" defTabSz="0">
              <a:lnSpc>
                <a:spcPct val="90000"/>
              </a:lnSpc>
              <a:spcBef>
                <a:spcPts val="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t>In wie vielen Tagen wird die Welt erschaffen?</a:t>
            </a:r>
          </a:p>
          <a:p>
            <a:pPr marL="609600" indent="-607695" algn="ctr" defTabSz="0">
              <a:lnSpc>
                <a:spcPct val="90000"/>
              </a:lnSpc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</a:p>
          <a:p>
            <a:pPr marL="609600" indent="-607695" algn="ctr" defTabSz="0">
              <a:lnSpc>
                <a:spcPct val="90000"/>
              </a:lnSpc>
              <a:buFontTx/>
              <a:buAutoNum type="alphaLcPeriod" startAt="1"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t>5 </a:t>
            </a:r>
          </a:p>
          <a:p>
            <a:pPr marL="609600" indent="-607695" algn="ctr" defTabSz="0">
              <a:lnSpc>
                <a:spcPct val="90000"/>
              </a:lnSpc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t>b. 6 </a:t>
            </a:r>
          </a:p>
          <a:p>
            <a:pPr marL="609600" indent="-607695" algn="ctr" defTabSz="0">
              <a:lnSpc>
                <a:spcPct val="90000"/>
              </a:lnSpc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t>c. 7</a:t>
            </a:r>
          </a:p>
          <a:p>
            <a:pPr marL="609600" indent="-607695" algn="ctr" defTabSz="0">
              <a:lnSpc>
                <a:spcPct val="90000"/>
              </a:lnSpc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t>d. 8</a:t>
            </a:r>
          </a:p>
          <a:p>
            <a:pPr marL="609600" indent="-607695" defTabSz="0">
              <a:lnSpc>
                <a:spcPct val="90000"/>
              </a:lnSpc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2_40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7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gQV+J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I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3_40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Welcher Tag ist der Ruhetag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in der Schöpfungsgeschichte?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5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6 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7 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8</a:t>
            </a:r>
            <a:endParaRPr sz="2800"/>
          </a:p>
          <a:p>
            <a:pPr indent="-340995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js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Startfrage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VBM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131318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Zum Schätzen – Wer am Besten schätzt beginnt.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sp>
        <p:nvSpPr>
          <p:cNvPr id="4" name="Text Box 3"/>
          <p:cNvSpPr txBox="1">
            <a:extLst>
              <a:ext uri="smNativeData">
                <pr:smNativeData xmlns:pr="smNativeData" xmlns="smNativeData" val="SMDATA_16_L+FoThMAAAAlAAAAEgAAAE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hgkAAKgUAABnLQAAyh8AABAgAAAmAAAACAAAAP//////////MAAAABQAAAAAAAAAAAD//wAAAQAAAP//AAABAA=="/>
              </a:ext>
            </a:extLst>
          </p:cNvSpPr>
          <p:nvPr/>
        </p:nvSpPr>
        <p:spPr>
          <a:xfrm>
            <a:off x="1548130" y="3357880"/>
            <a:ext cx="5832475" cy="1809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/>
          <a:lstStyle/>
          <a:p>
            <a:pPr algn="ctr" defTabSz="0"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3200">
                <a:solidFill>
                  <a:srgbClr val="000000"/>
                </a:solidFill>
                <a:latin typeface="Comic Sans MS" pitchFamily="4" charset="0"/>
                <a:ea typeface="Comic Sans MS" pitchFamily="4" charset="0"/>
                <a:cs typeface="Comic Sans MS" pitchFamily="4" charset="0"/>
              </a:rPr>
              <a:t>In wie vielen Sprachen ist die Bibel erhältlich?</a:t>
            </a:r>
            <a:endParaRPr sz="3200">
              <a:solidFill>
                <a:srgbClr val="000000"/>
              </a:solidFill>
              <a:latin typeface="Comic Sans MS" pitchFamily="4" charset="0"/>
              <a:ea typeface="Comic Sans MS" pitchFamily="4" charset="0"/>
              <a:cs typeface="Comic Sans MS" pitchFamily="4" charset="0"/>
            </a:endParaRPr>
          </a:p>
          <a:p>
            <a:pPr defTabSz="0"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omic Sans MS" pitchFamily="4" charset="0"/>
                <a:ea typeface="Arial" pitchFamily="2" charset="0"/>
                <a:cs typeface="Arial" pitchFamily="2" charset="0"/>
              </a:defRPr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</p:bldLst>
    <p:extLst>
      <p:ext uri="smNativeData">
        <pr:smNativeData xmlns:pr="smNativeData" xmlns="smNativeData" val="L+FoTgEAAAAFAAAA/f///wEAAAAFAAAACgAAAAAAAAAAAAAAAAAAAA=="/>
      </p:ext>
    </p:extLst>
  </p:timing>
</p:sld>
</file>

<file path=ppt/slides/slide20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Nzc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3_40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7 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Qx2WJ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4_40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marL="609600" indent="-607695" algn="ctr" defTabSz="0">
              <a:lnSpc>
                <a:spcPct val="90000"/>
              </a:lnSpc>
              <a:spcBef>
                <a:spcPts val="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t>Wieviele Bücher Mose gibt es in der Bibel?</a:t>
            </a:r>
          </a:p>
          <a:p>
            <a:pPr marL="609600" indent="-607695" algn="ctr" defTabSz="0">
              <a:lnSpc>
                <a:spcPct val="90000"/>
              </a:lnSpc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</a:p>
          <a:p>
            <a:pPr marL="609600" indent="-607695" algn="ctr" defTabSz="0">
              <a:lnSpc>
                <a:spcPct val="90000"/>
              </a:lnSpc>
              <a:buFontTx/>
              <a:buAutoNum type="alphaLcPeriod" startAt="1"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t>vier </a:t>
            </a:r>
          </a:p>
          <a:p>
            <a:pPr marL="609600" indent="-607695" algn="ctr" defTabSz="0">
              <a:lnSpc>
                <a:spcPct val="90000"/>
              </a:lnSpc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t>b. fünf</a:t>
            </a:r>
          </a:p>
          <a:p>
            <a:pPr marL="609600" indent="-607695" algn="ctr" defTabSz="0">
              <a:lnSpc>
                <a:spcPct val="90000"/>
              </a:lnSpc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t>c. sechs</a:t>
            </a:r>
          </a:p>
          <a:p>
            <a:pPr marL="609600" indent="-607695" algn="ctr" defTabSz="0">
              <a:lnSpc>
                <a:spcPct val="90000"/>
              </a:lnSpc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t>d. sieben</a:t>
            </a:r>
          </a:p>
          <a:p>
            <a:pPr marL="609600" indent="-607695" defTabSz="0">
              <a:lnSpc>
                <a:spcPct val="90000"/>
              </a:lnSpc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4_40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jp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b. fünf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g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5_40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Wer führte das Volk Israel heraus aus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Ägypten?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Abraham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Mose 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Jakobus 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Samuel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ueX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5_40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b. Mose 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C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1_60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Wie hieß der Sohn Abrahams, den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er opfern sollte?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Esau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Jakob 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Isaak 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Habakuk</a:t>
            </a:r>
            <a:endParaRPr sz="2800"/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1_60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Isaak 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twFGJ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2_60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Wie hieß die Frau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Abrahams?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Hanna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Sara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Rebekka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Esra</a:t>
            </a:r>
            <a:endParaRPr sz="2800"/>
          </a:p>
          <a:p>
            <a:pPr indent="-340995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2_60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b. Sara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OAE4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3_60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Welchem Heer gehörte Goliat an?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a. Römer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b. Samariter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Philister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d. Trojaner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XxL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Lösung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Aktuell in 337 Sprachen</a:t>
            </a: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gHw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3_60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I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Philister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ueX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4_60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Wer baute die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Arche?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Mose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Jesaja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Noah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Aaron</a:t>
            </a:r>
            <a:endParaRPr sz="2800"/>
          </a:p>
          <a:p>
            <a:pPr indent="-340995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4_60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Noah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NAAI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5_60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js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lnSpc>
                <a:spcPct val="80000"/>
              </a:lnSpc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Wie hieß der Mann, den</a:t>
            </a:r>
            <a:endParaRPr sz="2800"/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seine Brüder nach Ägypten</a:t>
            </a:r>
            <a:endParaRPr sz="2800"/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verkauften?</a:t>
            </a:r>
            <a:endParaRPr sz="2800"/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Judas</a:t>
            </a:r>
            <a:endParaRPr sz="2800"/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Joseph </a:t>
            </a:r>
            <a:endParaRPr sz="2800"/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Jochas </a:t>
            </a:r>
            <a:endParaRPr sz="2800"/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Josua</a:t>
            </a:r>
            <a:endParaRPr sz="2800"/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5_60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ueXi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b. Joseph 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E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jp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1_80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Wie hieß der Berg, auf den Moses stieg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um die zehn Gebote zu empfangen?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Ararat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Sinai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Montecassino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Golgata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1_80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b. Sinai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N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2_80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Wie sprach Gott zu Mose?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a. in einem brennenden Dornbusch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b. aus einer Rauchsäule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aus einer Feuersäule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d. vom Himmel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2_80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a. in einem brennenden Dornbusch</a:t>
            </a: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BAAM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I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3_80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defTabSz="0">
              <a:lnSpc>
                <a:spcPct val="80000"/>
              </a:lnSpc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Woraus wurde Eva</a:t>
            </a:r>
            <a:endParaRPr sz="2800"/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erschaffen?</a:t>
            </a:r>
            <a:endParaRPr sz="2800"/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Adams Finger</a:t>
            </a:r>
            <a:endParaRPr sz="2800"/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Adams Rippe</a:t>
            </a:r>
            <a:endParaRPr sz="2800"/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Adams Ohr</a:t>
            </a:r>
            <a:endParaRPr sz="2800"/>
          </a:p>
          <a:p>
            <a:pPr indent="-340995" algn="ctr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Adams Becken</a:t>
            </a:r>
            <a:endParaRPr sz="2800"/>
          </a:p>
          <a:p>
            <a:pPr indent="-340995" defTabSz="0">
              <a:lnSpc>
                <a:spcPct val="80000"/>
              </a:lnSpc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"/>
          <p:cNvGraphicFramePr>
            <a:graphicFrameLocks noGrp="1"/>
          </p:cNvGraphicFramePr>
          <p:nvPr/>
        </p:nvGraphicFramePr>
        <p:xfrm>
          <a:off x="323850" y="476250"/>
          <a:ext cx="8498205" cy="57645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98625"/>
                <a:gridCol w="1700530"/>
                <a:gridCol w="1699895"/>
                <a:gridCol w="1700530"/>
                <a:gridCol w="1698625"/>
              </a:tblGrid>
              <a:tr h="525780"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2800" b="1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</a:rPr>
                        <a:t>AT 1</a:t>
                      </a:r>
                      <a:endParaRPr sz="2800" b="1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</a:endParaRPr>
                    </a:p>
                  </a:txBody>
                  <a:tcPr marL="90170" marR="57150" marT="90170" marB="46990" vert="horz">
                    <a:lnL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2800" b="1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</a:rPr>
                        <a:t>AT 2</a:t>
                      </a:r>
                      <a:endParaRPr sz="2800" b="1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</a:endParaRPr>
                    </a:p>
                  </a:txBody>
                  <a:tcPr marL="90170" marR="57150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marL="4304030" indent="-4302125"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4304030" algn="l"/>
                          <a:tab pos="5218430" algn="l"/>
                          <a:tab pos="6132830" algn="l"/>
                          <a:tab pos="7047230" algn="l"/>
                          <a:tab pos="7961630" algn="l"/>
                          <a:tab pos="8876030" algn="l"/>
                          <a:tab pos="9790430" algn="l"/>
                          <a:tab pos="10704830" algn="l"/>
                          <a:tab pos="11619230" algn="l"/>
                          <a:tab pos="12533630" algn="l"/>
                          <a:tab pos="13448030" algn="l"/>
                          <a:tab pos="14362430" algn="l"/>
                        </a:tabLst>
                      </a:pPr>
                      <a:r>
                        <a:rPr sz="2800" b="1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</a:rPr>
                        <a:t>AT 3</a:t>
                      </a:r>
                      <a:endParaRPr sz="2800" b="1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</a:endParaRPr>
                    </a:p>
                  </a:txBody>
                  <a:tcPr marL="90170" marR="57150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2800" b="1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</a:rPr>
                        <a:t>AT 4</a:t>
                      </a:r>
                      <a:endParaRPr sz="2800" b="1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</a:endParaRPr>
                    </a:p>
                  </a:txBody>
                  <a:tcPr marL="90170" marR="57150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2800" b="1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</a:rPr>
                        <a:t>AT 5</a:t>
                      </a:r>
                      <a:endParaRPr sz="2800" b="1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</a:endParaRPr>
                    </a:p>
                  </a:txBody>
                  <a:tcPr marL="90170" marR="57150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315496239" type="min" val="525780"/>
                  </a:ext>
                </a:extLst>
              </a:tr>
              <a:tr h="1045845"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3" action="ppaction://hlinksldjump"/>
                        </a:rPr>
                        <a:t>20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3" action="ppaction://hlinksldjump"/>
                      </a:endParaRPr>
                    </a:p>
                  </a:txBody>
                  <a:tcPr marL="90170" marR="69215" marT="90170" marB="46990" vert="horz">
                    <a:lnL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marL="1129030" indent="-1127125"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1129030" algn="l"/>
                          <a:tab pos="2043430" algn="l"/>
                          <a:tab pos="2957830" algn="l"/>
                          <a:tab pos="3872230" algn="l"/>
                          <a:tab pos="4786630" algn="l"/>
                          <a:tab pos="5701030" algn="l"/>
                          <a:tab pos="6615430" algn="l"/>
                          <a:tab pos="7529830" algn="l"/>
                          <a:tab pos="8444230" algn="l"/>
                          <a:tab pos="9358630" algn="l"/>
                          <a:tab pos="10273030" algn="l"/>
                          <a:tab pos="1118743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4" action="ppaction://hlinksldjump"/>
                        </a:rPr>
                        <a:t>20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4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5" action="ppaction://hlinksldjump"/>
                        </a:rPr>
                        <a:t>20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5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6" action="ppaction://hlinksldjump"/>
                        </a:rPr>
                        <a:t>20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6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7" action="ppaction://hlinksldjump"/>
                        </a:rPr>
                        <a:t>20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7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315496239" type="min" val="1045845"/>
                  </a:ext>
                </a:extLst>
              </a:tr>
              <a:tr h="1049655"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8" action="ppaction://hlinksldjump"/>
                        </a:rPr>
                        <a:t>40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8" action="ppaction://hlinksldjump"/>
                      </a:endParaRPr>
                    </a:p>
                  </a:txBody>
                  <a:tcPr marL="90170" marR="69215" marT="90170" marB="46990" vert="horz">
                    <a:lnL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9" action="ppaction://hlinksldjump"/>
                        </a:rPr>
                        <a:t>40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9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10" action="ppaction://hlinksldjump"/>
                        </a:rPr>
                        <a:t>40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10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11" action="ppaction://hlinksldjump"/>
                        </a:rPr>
                        <a:t>40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11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12" action="ppaction://hlinksldjump"/>
                        </a:rPr>
                        <a:t>40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12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315496239" type="min" val="1049655"/>
                  </a:ext>
                </a:extLst>
              </a:tr>
              <a:tr h="1047750"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13" action="ppaction://hlinksldjump"/>
                        </a:rPr>
                        <a:t>60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13" action="ppaction://hlinksldjump"/>
                      </a:endParaRPr>
                    </a:p>
                  </a:txBody>
                  <a:tcPr marL="90170" marR="69215" marT="90170" marB="46990" vert="horz">
                    <a:lnL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14" action="ppaction://hlinksldjump"/>
                        </a:rPr>
                        <a:t>60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14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15" action="ppaction://hlinksldjump"/>
                        </a:rPr>
                        <a:t>60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15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16" action="ppaction://hlinksldjump"/>
                        </a:rPr>
                        <a:t>60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16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17" action="ppaction://hlinksldjump"/>
                        </a:rPr>
                        <a:t>60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17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315496239" type="min" val="1047750"/>
                  </a:ext>
                </a:extLst>
              </a:tr>
              <a:tr h="1045845"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18" action="ppaction://hlinksldjump"/>
                        </a:rPr>
                        <a:t>80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18" action="ppaction://hlinksldjump"/>
                      </a:endParaRPr>
                    </a:p>
                  </a:txBody>
                  <a:tcPr marL="90170" marR="69215" marT="90170" marB="46990" vert="horz">
                    <a:lnL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19" action="ppaction://hlinksldjump"/>
                        </a:rPr>
                        <a:t>80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19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20" action="ppaction://hlinksldjump"/>
                        </a:rPr>
                        <a:t>80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20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21" action="ppaction://hlinksldjump"/>
                        </a:rPr>
                        <a:t>80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21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22" action="ppaction://hlinksldjump"/>
                        </a:rPr>
                        <a:t>80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22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315496239" type="min" val="1045845"/>
                  </a:ext>
                </a:extLst>
              </a:tr>
              <a:tr h="1049655"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23" action="ppaction://hlinksldjump"/>
                        </a:rPr>
                        <a:t>100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23" action="ppaction://hlinksldjump"/>
                      </a:endParaRPr>
                    </a:p>
                  </a:txBody>
                  <a:tcPr marL="90170" marR="69215" marT="90170" marB="46990" vert="horz">
                    <a:lnL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24" action="ppaction://hlinksldjump"/>
                        </a:rPr>
                        <a:t>100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24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25" action="ppaction://hlinksldjump"/>
                        </a:rPr>
                        <a:t>100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25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26" action="ppaction://hlinksldjump"/>
                        </a:rPr>
                        <a:t>100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26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 numCol="1"/>
                    <a:lstStyle/>
                    <a:p>
                      <a:pPr algn="ctr" defTabSz="0">
                        <a:lnSpc>
                          <a:spcPct val="98000"/>
                        </a:lnSpc>
                        <a:spcBef>
                          <a:spcPts val="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sz="6000">
                          <a:solidFill>
                            <a:schemeClr val="tx1"/>
                          </a:solidFill>
                          <a:latin typeface="Comic Sans MS" pitchFamily="4" charset="0"/>
                          <a:ea typeface="Comic Sans MS" pitchFamily="4" charset="0"/>
                          <a:cs typeface="Comic Sans MS" pitchFamily="4" charset="0"/>
                          <a:hlinkClick r:id="rId27" action="ppaction://hlinksldjump"/>
                        </a:rPr>
                        <a:t>100</a:t>
                      </a:r>
                      <a:endParaRPr sz="6000">
                        <a:solidFill>
                          <a:schemeClr val="tx1"/>
                        </a:solidFill>
                        <a:latin typeface="Comic Sans MS" pitchFamily="4" charset="0"/>
                        <a:ea typeface="Comic Sans MS" pitchFamily="4" charset="0"/>
                        <a:cs typeface="Comic Sans MS" pitchFamily="4" charset="0"/>
                        <a:hlinkClick r:id="rId27" action="ppaction://hlinksldjump"/>
                      </a:endParaRPr>
                    </a:p>
                  </a:txBody>
                  <a:tcPr marL="90170" marR="69215" marT="90170" marB="46990" vert="horz">
                    <a:lnL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5715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397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315496239" type="min" val="1049655"/>
                  </a:ext>
                </a:extLst>
              </a:tr>
            </a:tbl>
          </a:graphicData>
        </a:graphic>
      </p:graphicFrame>
      <p:sp>
        <p:nvSpPr>
          <p:cNvPr id="3" name="Text Box 103"/>
          <p:cNvSpPr txBox="1">
            <a:extLst>
              <a:ext uri="smNativeData">
                <pr:smNativeData xmlns:pr="smNativeData" xmlns="smNativeData" val="SMDATA_16_L+FoThMAAAAlAAAAEgAAAE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1y0AAM8mAAC3MgAAEykAABAgAAAmAAAACAAAAP//////////MAAAABQAAAAAAAAAAAD//wAAAQAAAP//AAABAA=="/>
              </a:ext>
            </a:extLst>
          </p:cNvSpPr>
          <p:nvPr/>
        </p:nvSpPr>
        <p:spPr>
          <a:xfrm>
            <a:off x="7451725" y="6308725"/>
            <a:ext cx="792480" cy="368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/>
          <a:lstStyle/>
          <a:p>
            <a:pPr defTabSz="0"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>
                <a:solidFill>
                  <a:srgbClr val="00B200"/>
                </a:solidFill>
                <a:hlinkClick r:id="rId28" action="ppaction://hlinksldjump"/>
              </a:rPr>
              <a:t>Ende</a:t>
            </a:r>
            <a:endParaRPr>
              <a:solidFill>
                <a:srgbClr val="00B200"/>
              </a:solidFill>
              <a:hlinkClick r:id="rId28" action="ppaction://hlinksldjump"/>
            </a:endParaR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3_80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marL="341630" defTabSz="0">
              <a:spcBef>
                <a:spcPts val="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</a:p>
          <a:p>
            <a:pPr marL="341630" algn="ctr" defTabSz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t>b. Adams Rippe</a:t>
            </a: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4_80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BOg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marL="609600" indent="-607695" algn="ctr" defTabSz="0">
              <a:spcBef>
                <a:spcPts val="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Wo wollten die Menschen einen Turm mit einer Spitze bis zum Himmel bauen?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  <a:defRPr sz="2800"/>
            </a:pPr>
          </a:p>
          <a:p>
            <a:pPr marL="609600" indent="-607695" algn="ctr" defTabSz="0">
              <a:spcBef>
                <a:spcPts val="700"/>
              </a:spcBef>
              <a:buFontTx/>
              <a:buAutoNum type="alphaLcPeriod" startAt="1"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Balaton 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b. Babel 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c. Betel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d. Betsaida</a:t>
            </a:r>
            <a:endParaRPr sz="2800"/>
          </a:p>
          <a:p>
            <a:pPr marL="609600" indent="-607695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4_80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b. Babel 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M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5_80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Wie hieß der beste Freund Davids?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a. Josua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b. Ismael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Jonatan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d. Jona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5_80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AE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Jonatan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1_100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Wie viele Plagen schickte Gott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dem Pharao?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4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6  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7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10</a:t>
            </a:r>
            <a:endParaRPr sz="2800"/>
          </a:p>
          <a:p>
            <a:pPr indent="-340995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qZmZk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1_100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d. 10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2_100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lnSpc>
                <a:spcPct val="90000"/>
              </a:lnSpc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Welche Plage schickte Gott dem Pharao als letzte?</a:t>
            </a:r>
          </a:p>
          <a:p>
            <a:pPr indent="-340995" algn="ctr" defTabSz="0">
              <a:lnSpc>
                <a:spcPct val="90000"/>
              </a:lnSpc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lnSpc>
                <a:spcPct val="90000"/>
              </a:lnSpc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a. Heuschrecken</a:t>
            </a:r>
          </a:p>
          <a:p>
            <a:pPr indent="-340995" algn="ctr" defTabSz="0">
              <a:lnSpc>
                <a:spcPct val="90000"/>
              </a:lnSpc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b. Hagel </a:t>
            </a:r>
          </a:p>
          <a:p>
            <a:pPr indent="-340995" algn="ctr" defTabSz="0">
              <a:lnSpc>
                <a:spcPct val="90000"/>
              </a:lnSpc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Tod der Erstgeborenen </a:t>
            </a:r>
          </a:p>
          <a:p>
            <a:pPr indent="-340995" algn="ctr" defTabSz="0">
              <a:lnSpc>
                <a:spcPct val="90000"/>
              </a:lnSpc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d. Frösche</a:t>
            </a:r>
          </a:p>
          <a:p>
            <a:pPr indent="-340995" algn="ctr" defTabSz="0">
              <a:lnSpc>
                <a:spcPct val="90000"/>
              </a:lnSpc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js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2_100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AE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Tod der Erstgeborenen 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3_100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Wie wird der Berg Sinai auf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Hebräisch genannt?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Pentateuch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Efraim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Qumran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Horeb</a:t>
            </a:r>
            <a:endParaRPr sz="2800"/>
          </a:p>
          <a:p>
            <a:pPr indent="-340995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awYAAA0CAABvJQAA5Qs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1043305" y="333375"/>
            <a:ext cx="50419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1_20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igUAACANAAC7LgAARiM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900430" y="2133600"/>
            <a:ext cx="6696075" cy="360045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lvl="4" indent="-226695" defTabSz="0">
              <a:lnSpc>
                <a:spcPct val="80000"/>
              </a:lnSpc>
              <a:spcBef>
                <a:spcPts val="0"/>
              </a:spcBef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3200"/>
              <a:t>Wie heißt der erste Teil der Bibel?</a:t>
            </a:r>
            <a:endParaRPr sz="3200"/>
          </a:p>
          <a:p>
            <a:pPr lvl="4" indent="-226695" defTabSz="0">
              <a:lnSpc>
                <a:spcPct val="80000"/>
              </a:lnSpc>
              <a:spcBef>
                <a:spcPts val="800"/>
              </a:spcBef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/>
            </a:pPr>
          </a:p>
          <a:p>
            <a:pPr lvl="4" indent="-226695" defTabSz="0">
              <a:lnSpc>
                <a:spcPct val="80000"/>
              </a:lnSpc>
              <a:spcBef>
                <a:spcPts val="800"/>
              </a:spcBef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3200"/>
              <a:t>a. Neues Testament</a:t>
            </a:r>
            <a:endParaRPr sz="3200"/>
          </a:p>
          <a:p>
            <a:pPr lvl="4" indent="-226695" defTabSz="0">
              <a:lnSpc>
                <a:spcPct val="80000"/>
              </a:lnSpc>
              <a:spcBef>
                <a:spcPts val="800"/>
              </a:spcBef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3200"/>
              <a:t>b. Gute Nachricht</a:t>
            </a:r>
            <a:endParaRPr sz="3200"/>
          </a:p>
          <a:p>
            <a:pPr lvl="4" indent="-226695" defTabSz="0">
              <a:lnSpc>
                <a:spcPct val="80000"/>
              </a:lnSpc>
              <a:spcBef>
                <a:spcPts val="800"/>
              </a:spcBef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3200"/>
              <a:t>c. Erstes Testament</a:t>
            </a:r>
            <a:endParaRPr sz="3200"/>
          </a:p>
          <a:p>
            <a:pPr lvl="4" indent="-226695" defTabSz="0">
              <a:lnSpc>
                <a:spcPct val="80000"/>
              </a:lnSpc>
              <a:spcBef>
                <a:spcPts val="800"/>
              </a:spcBef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sz="3200"/>
              <a:t>d. Altes Testament</a:t>
            </a:r>
            <a:endParaRPr sz="3200"/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3_100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d. Horeb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jp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4_100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Welcher Stadt sollte Jona im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Auftrag Gottes drohen?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Damskus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Medeba 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Ninive 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Sichem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4_100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Ninive 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5_100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marL="609600" indent="-607695" algn="ctr" defTabSz="0">
              <a:spcBef>
                <a:spcPts val="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Wie hieß der gemeinsame Sohn von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Abraham und seiner Magd Hagar?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  <a:defRPr sz="2800"/>
            </a:pPr>
          </a:p>
          <a:p>
            <a:pPr marL="609600" indent="-607695" algn="ctr" defTabSz="0">
              <a:spcBef>
                <a:spcPts val="700"/>
              </a:spcBef>
              <a:buFontTx/>
              <a:buAutoNum type="alphaLcPeriod" startAt="1"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Isaak 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b. Melchisedek 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c. Jakob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</a:pPr>
            <a:r>
              <a:rPr sz="2800"/>
              <a:t>d. Ismael</a:t>
            </a:r>
            <a:endParaRPr sz="2800"/>
          </a:p>
          <a:p>
            <a:pPr marL="609600" indent="-607695" algn="ctr" defTabSz="0">
              <a:spcBef>
                <a:spcPts val="700"/>
              </a:spcBef>
              <a:buNone/>
              <a:tabLst>
                <a:tab pos="1179830" algn="l"/>
                <a:tab pos="2094230" algn="l"/>
                <a:tab pos="3008630" algn="l"/>
                <a:tab pos="3923030" algn="l"/>
                <a:tab pos="4837430" algn="l"/>
                <a:tab pos="5751830" algn="l"/>
                <a:tab pos="6666230" algn="l"/>
                <a:tab pos="7580630" algn="l"/>
                <a:tab pos="8495030" algn="l"/>
                <a:tab pos="9409430" algn="l"/>
                <a:tab pos="103238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5_100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d. Ismael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MMmAABCBAAAmy0AAM8L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301105" y="6921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4gIAAF0HAACCNQAAZQ4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468630" y="1196975"/>
            <a:ext cx="8229600" cy="11430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Ende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jse7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igUAABMQAAAMMwAANh0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900430" y="2613025"/>
            <a:ext cx="7397750" cy="2135505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Herzlichen Glückwunsch den Gewinnern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3/2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1_20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defTabSz="0">
              <a:spcBef>
                <a:spcPts val="0"/>
              </a:spcBef>
              <a:buNone/>
              <a:tabLst>
                <a:tab pos="342900" algn="l"/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3600"/>
              <a:t>		</a:t>
            </a:r>
            <a:endParaRPr sz="3600"/>
          </a:p>
          <a:p>
            <a:pPr indent="-340995" defTabSz="0">
              <a:buNone/>
              <a:tabLst>
                <a:tab pos="342900" algn="l"/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3600"/>
              <a:t>		</a:t>
            </a:r>
            <a:r>
              <a:rPr/>
              <a:t>d. Altes Testament</a:t>
            </a:r>
            <a:endParaRPr/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C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FAmAADuAgAAKC0AAHsK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228080" y="476250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3/2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2_20             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Oc/0o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NgQAAFkLAACOMwAA2S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4530" y="1844675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Wie heißt der zweite Teil der Bibel?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a. Frohe Botschaft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b. Altes Testament 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c. Neues Testament </a:t>
            </a:r>
          </a:p>
          <a:p>
            <a:pPr indent="-340995" algn="ctr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d. Zweites Testament</a:t>
            </a: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algn="l"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Antwort AT 2_20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</a:p>
          <a:p>
            <a:pPr indent="-340995" defTabSz="0"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t>		c. Neues Testament</a:t>
            </a:r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  <a:extLst>
              <a:ext uri="smNativeData">
                <pr:smNativeData xmlns:pr="smNativeData" xmlns="smNativeData" val="SMDATA_18_L+FoThMAAAAlAAAAEQ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FBDcE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DMmQX///8BAAAAAAAAAAAAAAAAAAAAAAAAAAAAAAAAAAAAAAAAAAAAAAACf39/AICAgAPMzMwAwMD/AH9/fwAAAAAAAAAAAAAAAAD///8AAAAAACEAAAAYAAAAFAAAAFAmAABhAwAAKC0AAO4KAAAQAAAAJgAAAAgAAAD//////////zAAAAAUAAAAAAAAAAAA//8AAAEAAAD//wAAAQA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228080" y="549275"/>
            <a:ext cx="1112520" cy="12274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+lvf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O4AAAB8LgAAxgoAABAAAAAmAAAACAAAAL+fAAAAAAAAMAAAABQAAAAAAAAAAAD//wAAAQAAAP//AAABAA=="/>
              </a:ext>
            </a:extLst>
          </p:cNvSpPr>
          <p:nvPr>
            <p:ph type="title" idx="4294967295"/>
          </p:nvPr>
        </p:nvSpPr>
        <p:spPr>
          <a:xfrm>
            <a:off x="685800" y="151130"/>
            <a:ext cx="6870700" cy="1600200"/>
          </a:xfrm>
          <a:prstGeom prst="rect">
            <a:avLst/>
          </a:prstGeom>
        </p:spPr>
        <p:txBody>
          <a:bodyPr vert="horz" wrap="square" lIns="90170" tIns="46990" rIns="90170" bIns="46990" numCol="1" spcCol="215900" anchor="b">
            <a:prstTxWarp prst="textNoShape">
              <a:avLst/>
            </a:prstTxWarp>
          </a:bodyPr>
          <a:lstStyle/>
          <a:p>
            <a:pPr defTabSz="0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AT 3_20</a:t>
            </a:r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L+FoThMAAAAlAAAAZAAAAA0AAAAAjgAAAEoAAACO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MyZBf///wEAAAAAAAAAAAAAAAAAAAAAAAAAAAAAAAAAAAAAAAAAAAAAAAJ/f38AgICAA8zMzADAwP8Af39/AAAAAAAAAAAAAAAAAAAAAAAAAAAAIQAAABgAAAAUAAAAOAQAAEALAACQMwAAwCEAABAAAAAmAAAACAAAAL+fAAAAAAAAMAAAABQAAAAAAAAAAAD//wAAAQAAAP//AAABAA=="/>
              </a:ext>
            </a:extLst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vert="horz" wrap="square" lIns="90170" tIns="46990" rIns="90170" bIns="46990" numCol="1" spcCol="215900" anchor="t">
            <a:prstTxWarp prst="textNoShape">
              <a:avLst/>
            </a:prstTxWarp>
          </a:bodyPr>
          <a:lstStyle/>
          <a:p>
            <a:pPr indent="-340995" algn="ctr" defTabSz="0">
              <a:spcBef>
                <a:spcPts val="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Wie lautet die Übersetzung des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Wortes „Bibel“?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a. Frohe Botschaft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b. Bibliothek 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c. Buch </a:t>
            </a:r>
            <a:endParaRPr sz="2800"/>
          </a:p>
          <a:p>
            <a:pPr indent="-340995" algn="ctr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</a:pPr>
            <a:r>
              <a:rPr sz="2800"/>
              <a:t>d. Gute Nachricht</a:t>
            </a:r>
            <a:endParaRPr sz="2800"/>
          </a:p>
          <a:p>
            <a:pPr indent="-340995" defTabSz="0">
              <a:spcBef>
                <a:spcPts val="700"/>
              </a:spcBef>
              <a:buNone/>
              <a:tabLst>
                <a:tab pos="913130" algn="l"/>
                <a:tab pos="1827530" algn="l"/>
                <a:tab pos="2741930" algn="l"/>
                <a:tab pos="3656330" algn="l"/>
                <a:tab pos="4570730" algn="l"/>
                <a:tab pos="5485130" algn="l"/>
                <a:tab pos="6399530" algn="l"/>
                <a:tab pos="7313930" algn="l"/>
                <a:tab pos="8228330" algn="l"/>
                <a:tab pos="9142730" algn="l"/>
                <a:tab pos="10057130" algn="l"/>
              </a:tabLst>
              <a:defRPr sz="2800"/>
            </a:pPr>
          </a:p>
        </p:txBody>
      </p:sp>
    </p:spTree>
  </p:cSld>
  <p:clrMapOvr>
    <a:masterClrMapping/>
  </p:clrMapOvr>
  <p:transition spd="fast" p14:dur="800">
    <p:zoom/>
    <p:extLst>
      <p:ext uri="smNativeData">
        <pr:smNativeData xmlns:pr="smNativeData" xmlns="smNativeData" val="L+FoTgAAAAAgAwAAAAAAAAsAAAAAAAAAAAQ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Comic Sans MS"/>
        <a:ea typeface="Comic Sans MS"/>
        <a:cs typeface="Comic Sans MS"/>
      </a:majorFont>
      <a:minorFont>
        <a:latin typeface="Comic Sans MS"/>
        <a:ea typeface="Comic Sans MS"/>
        <a:cs typeface="Comic Sans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Comic Sans MS"/>
        <a:ea typeface="Comic Sans MS"/>
        <a:cs typeface="Comic Sans MS"/>
      </a:majorFont>
      <a:minorFont>
        <a:latin typeface="Comic Sans MS"/>
        <a:ea typeface="Comic Sans MS"/>
        <a:cs typeface="Comic Sans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Comic Sans MS"/>
        <a:ea typeface="Comic Sans MS"/>
        <a:cs typeface="Comic Sans MS"/>
      </a:majorFont>
      <a:minorFont>
        <a:latin typeface="Comic Sans MS"/>
        <a:ea typeface="Comic Sans MS"/>
        <a:cs typeface="Comic Sans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subject/>
  <dc:creator>xy</dc:creator>
  <cp:keywords/>
  <dc:description/>
  <cp:lastModifiedBy>Herbert</cp:lastModifiedBy>
  <cp:revision>0</cp:revision>
  <dcterms:created xsi:type="dcterms:W3CDTF">2004-04-25T14:30:45Z</dcterms:created>
  <dcterms:modified xsi:type="dcterms:W3CDTF">2011-09-08T15:37:19Z</dcterms:modified>
</cp:coreProperties>
</file>